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9" r:id="rId30"/>
    <p:sldId id="292" r:id="rId31"/>
    <p:sldId id="293" r:id="rId32"/>
    <p:sldId id="294" r:id="rId33"/>
    <p:sldId id="295" r:id="rId34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 ExtraBold" panose="00000900000000000000" pitchFamily="2" charset="0"/>
      <p:bold r:id="rId41"/>
      <p:boldItalic r:id="rId42"/>
    </p:embeddedFont>
    <p:embeddedFont>
      <p:font typeface="Nunito Sans" panose="00000500000000000000" pitchFamily="2" charset="0"/>
      <p:regular r:id="rId43"/>
      <p:bold r:id="rId44"/>
      <p:italic r:id="rId45"/>
      <p:boldItalic r:id="rId46"/>
    </p:embeddedFont>
    <p:embeddedFont>
      <p:font typeface="Nunito Sans SemiBold" panose="00000700000000000000" pitchFamily="2" charset="0"/>
      <p:bold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38A"/>
    <a:srgbClr val="19416A"/>
    <a:srgbClr val="183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8" autoAdjust="0"/>
    <p:restoredTop sz="96370" autoAdjust="0"/>
  </p:normalViewPr>
  <p:slideViewPr>
    <p:cSldViewPr snapToGrid="0" snapToObjects="1">
      <p:cViewPr varScale="1">
        <p:scale>
          <a:sx n="110" d="100"/>
          <a:sy n="110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-7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Peritos</c:v>
                </c:pt>
                <c:pt idx="1">
                  <c:v>Médicos</c:v>
                </c:pt>
                <c:pt idx="2">
                  <c:v>Laboratorios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7-6F4F-90FB-9CA1420B3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Peritos</c:v>
                </c:pt>
                <c:pt idx="1">
                  <c:v>Médicos</c:v>
                </c:pt>
                <c:pt idx="2">
                  <c:v>Laboratorios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7-6F4F-90FB-9CA1420B3B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BA38A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Peritos</c:v>
                </c:pt>
                <c:pt idx="1">
                  <c:v>Médicos</c:v>
                </c:pt>
                <c:pt idx="2">
                  <c:v>Laboratorios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7-6F4F-90FB-9CA1420B3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5191087"/>
        <c:axId val="1735331055"/>
      </c:barChart>
      <c:catAx>
        <c:axId val="1735191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5331055"/>
        <c:crosses val="autoZero"/>
        <c:auto val="1"/>
        <c:lblAlgn val="ctr"/>
        <c:lblOffset val="100"/>
        <c:noMultiLvlLbl val="0"/>
      </c:catAx>
      <c:valAx>
        <c:axId val="1735331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519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F33E-1A7B-47C5-9E2C-290FF3FDE6D0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E353D-CA32-4674-934E-3E5909C7EE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2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ABD4-79CC-4C19-99B8-253E33BD33FD}" type="datetimeFigureOut">
              <a:rPr lang="es-ES" smtClean="0"/>
              <a:t>27/05/2022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01DB-38EA-4362-9548-4BC10DAA6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2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91B415-E036-E74C-8B07-82BBED3122B1}"/>
              </a:ext>
            </a:extLst>
          </p:cNvPr>
          <p:cNvSpPr/>
          <p:nvPr userDrawn="1"/>
        </p:nvSpPr>
        <p:spPr>
          <a:xfrm>
            <a:off x="0" y="0"/>
            <a:ext cx="4165600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21C7EE-653E-EF45-8202-86D7B89CD111}"/>
              </a:ext>
            </a:extLst>
          </p:cNvPr>
          <p:cNvSpPr/>
          <p:nvPr userDrawn="1"/>
        </p:nvSpPr>
        <p:spPr>
          <a:xfrm>
            <a:off x="1" y="0"/>
            <a:ext cx="578224" cy="68580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59B7EE-04F2-5A4C-8122-0C7079FFA7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3363"/>
            <a:ext cx="4889500" cy="4377797"/>
          </a:xfrm>
          <a:custGeom>
            <a:avLst/>
            <a:gdLst>
              <a:gd name="connsiteX0" fmla="*/ 1625600 w 4889500"/>
              <a:gd name="connsiteY0" fmla="*/ 0 h 4377797"/>
              <a:gd name="connsiteX1" fmla="*/ 4889500 w 4889500"/>
              <a:gd name="connsiteY1" fmla="*/ 0 h 4377797"/>
              <a:gd name="connsiteX2" fmla="*/ 4889500 w 4889500"/>
              <a:gd name="connsiteY2" fmla="*/ 4377797 h 4377797"/>
              <a:gd name="connsiteX3" fmla="*/ 1625600 w 4889500"/>
              <a:gd name="connsiteY3" fmla="*/ 4377797 h 4377797"/>
              <a:gd name="connsiteX4" fmla="*/ 0 w 4889500"/>
              <a:gd name="connsiteY4" fmla="*/ 0 h 4377797"/>
              <a:gd name="connsiteX5" fmla="*/ 1511300 w 4889500"/>
              <a:gd name="connsiteY5" fmla="*/ 0 h 4377797"/>
              <a:gd name="connsiteX6" fmla="*/ 1511300 w 4889500"/>
              <a:gd name="connsiteY6" fmla="*/ 4377797 h 4377797"/>
              <a:gd name="connsiteX7" fmla="*/ 0 w 4889500"/>
              <a:gd name="connsiteY7" fmla="*/ 4377797 h 437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9500" h="4377797">
                <a:moveTo>
                  <a:pt x="1625600" y="0"/>
                </a:moveTo>
                <a:lnTo>
                  <a:pt x="4889500" y="0"/>
                </a:lnTo>
                <a:lnTo>
                  <a:pt x="4889500" y="4377797"/>
                </a:lnTo>
                <a:lnTo>
                  <a:pt x="1625600" y="4377797"/>
                </a:lnTo>
                <a:close/>
                <a:moveTo>
                  <a:pt x="0" y="0"/>
                </a:moveTo>
                <a:lnTo>
                  <a:pt x="1511300" y="0"/>
                </a:lnTo>
                <a:lnTo>
                  <a:pt x="1511300" y="4377797"/>
                </a:lnTo>
                <a:lnTo>
                  <a:pt x="0" y="437779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0194F8-7892-3B4E-953D-25FC9223B989}"/>
              </a:ext>
            </a:extLst>
          </p:cNvPr>
          <p:cNvSpPr/>
          <p:nvPr userDrawn="1"/>
        </p:nvSpPr>
        <p:spPr>
          <a:xfrm>
            <a:off x="0" y="2397209"/>
            <a:ext cx="12192000" cy="2187594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7555A0-C2C3-D94B-84EF-BC4AADA04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4603" y="2889578"/>
            <a:ext cx="2187594" cy="2187594"/>
          </a:xfrm>
          <a:custGeom>
            <a:avLst/>
            <a:gdLst>
              <a:gd name="connsiteX0" fmla="*/ 0 w 2187594"/>
              <a:gd name="connsiteY0" fmla="*/ 0 h 2187594"/>
              <a:gd name="connsiteX1" fmla="*/ 2187594 w 2187594"/>
              <a:gd name="connsiteY1" fmla="*/ 0 h 2187594"/>
              <a:gd name="connsiteX2" fmla="*/ 2187594 w 2187594"/>
              <a:gd name="connsiteY2" fmla="*/ 2187594 h 2187594"/>
              <a:gd name="connsiteX3" fmla="*/ 0 w 2187594"/>
              <a:gd name="connsiteY3" fmla="*/ 2187594 h 21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94" h="2187594">
                <a:moveTo>
                  <a:pt x="0" y="0"/>
                </a:moveTo>
                <a:lnTo>
                  <a:pt x="2187594" y="0"/>
                </a:lnTo>
                <a:lnTo>
                  <a:pt x="2187594" y="2187594"/>
                </a:lnTo>
                <a:lnTo>
                  <a:pt x="0" y="21875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7CAEE4-098F-A64D-90C1-8723EFC945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02203" y="2889578"/>
            <a:ext cx="2187594" cy="2187594"/>
          </a:xfrm>
          <a:custGeom>
            <a:avLst/>
            <a:gdLst>
              <a:gd name="connsiteX0" fmla="*/ 0 w 2187594"/>
              <a:gd name="connsiteY0" fmla="*/ 0 h 2187594"/>
              <a:gd name="connsiteX1" fmla="*/ 2187594 w 2187594"/>
              <a:gd name="connsiteY1" fmla="*/ 0 h 2187594"/>
              <a:gd name="connsiteX2" fmla="*/ 2187594 w 2187594"/>
              <a:gd name="connsiteY2" fmla="*/ 2187594 h 2187594"/>
              <a:gd name="connsiteX3" fmla="*/ 0 w 2187594"/>
              <a:gd name="connsiteY3" fmla="*/ 2187594 h 21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94" h="2187594">
                <a:moveTo>
                  <a:pt x="0" y="0"/>
                </a:moveTo>
                <a:lnTo>
                  <a:pt x="2187594" y="0"/>
                </a:lnTo>
                <a:lnTo>
                  <a:pt x="2187594" y="2187594"/>
                </a:lnTo>
                <a:lnTo>
                  <a:pt x="0" y="21875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C26D7E2-2D84-E74B-A570-2CDB1B172B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9803" y="2889578"/>
            <a:ext cx="2187594" cy="2187594"/>
          </a:xfrm>
          <a:custGeom>
            <a:avLst/>
            <a:gdLst>
              <a:gd name="connsiteX0" fmla="*/ 0 w 2187594"/>
              <a:gd name="connsiteY0" fmla="*/ 0 h 2187594"/>
              <a:gd name="connsiteX1" fmla="*/ 2187594 w 2187594"/>
              <a:gd name="connsiteY1" fmla="*/ 0 h 2187594"/>
              <a:gd name="connsiteX2" fmla="*/ 2187594 w 2187594"/>
              <a:gd name="connsiteY2" fmla="*/ 2187594 h 2187594"/>
              <a:gd name="connsiteX3" fmla="*/ 0 w 2187594"/>
              <a:gd name="connsiteY3" fmla="*/ 2187594 h 218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594" h="2187594">
                <a:moveTo>
                  <a:pt x="0" y="0"/>
                </a:moveTo>
                <a:lnTo>
                  <a:pt x="2187594" y="0"/>
                </a:lnTo>
                <a:lnTo>
                  <a:pt x="2187594" y="2187594"/>
                </a:lnTo>
                <a:lnTo>
                  <a:pt x="0" y="21875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1B73F-7486-E545-8EA3-D3EC03C2E877}"/>
              </a:ext>
            </a:extLst>
          </p:cNvPr>
          <p:cNvSpPr/>
          <p:nvPr userDrawn="1"/>
        </p:nvSpPr>
        <p:spPr>
          <a:xfrm>
            <a:off x="5995686" y="699303"/>
            <a:ext cx="4363656" cy="615869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CC1212-C2C2-D240-BA75-735B168D3E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9568" y="0"/>
            <a:ext cx="4535682" cy="5583935"/>
          </a:xfrm>
          <a:custGeom>
            <a:avLst/>
            <a:gdLst>
              <a:gd name="connsiteX0" fmla="*/ 0 w 4535682"/>
              <a:gd name="connsiteY0" fmla="*/ 0 h 5583935"/>
              <a:gd name="connsiteX1" fmla="*/ 4535682 w 4535682"/>
              <a:gd name="connsiteY1" fmla="*/ 0 h 5583935"/>
              <a:gd name="connsiteX2" fmla="*/ 4535682 w 4535682"/>
              <a:gd name="connsiteY2" fmla="*/ 5583935 h 5583935"/>
              <a:gd name="connsiteX3" fmla="*/ 0 w 4535682"/>
              <a:gd name="connsiteY3" fmla="*/ 5583935 h 558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682" h="5583935">
                <a:moveTo>
                  <a:pt x="0" y="0"/>
                </a:moveTo>
                <a:lnTo>
                  <a:pt x="4535682" y="0"/>
                </a:lnTo>
                <a:lnTo>
                  <a:pt x="4535682" y="5583935"/>
                </a:lnTo>
                <a:lnTo>
                  <a:pt x="0" y="558393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8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0FBAE-E3A5-8A44-BA6F-E3A187970F06}"/>
              </a:ext>
            </a:extLst>
          </p:cNvPr>
          <p:cNvSpPr/>
          <p:nvPr userDrawn="1"/>
        </p:nvSpPr>
        <p:spPr>
          <a:xfrm>
            <a:off x="0" y="4169948"/>
            <a:ext cx="12192000" cy="268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CF8954-FEA2-8347-9506-C4E68B4040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18688" y="2920126"/>
            <a:ext cx="2670048" cy="2688052"/>
          </a:xfrm>
          <a:custGeom>
            <a:avLst/>
            <a:gdLst>
              <a:gd name="connsiteX0" fmla="*/ 0 w 2670048"/>
              <a:gd name="connsiteY0" fmla="*/ 0 h 2688052"/>
              <a:gd name="connsiteX1" fmla="*/ 2670048 w 2670048"/>
              <a:gd name="connsiteY1" fmla="*/ 0 h 2688052"/>
              <a:gd name="connsiteX2" fmla="*/ 2670048 w 2670048"/>
              <a:gd name="connsiteY2" fmla="*/ 2688052 h 2688052"/>
              <a:gd name="connsiteX3" fmla="*/ 0 w 2670048"/>
              <a:gd name="connsiteY3" fmla="*/ 2688052 h 26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048" h="2688052">
                <a:moveTo>
                  <a:pt x="0" y="0"/>
                </a:moveTo>
                <a:lnTo>
                  <a:pt x="2670048" y="0"/>
                </a:lnTo>
                <a:lnTo>
                  <a:pt x="2670048" y="2688052"/>
                </a:lnTo>
                <a:lnTo>
                  <a:pt x="0" y="26880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AD80898-2BB2-284F-8D58-DF9683634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1952" y="2920126"/>
            <a:ext cx="2670048" cy="2688052"/>
          </a:xfrm>
          <a:custGeom>
            <a:avLst/>
            <a:gdLst>
              <a:gd name="connsiteX0" fmla="*/ 0 w 2670048"/>
              <a:gd name="connsiteY0" fmla="*/ 0 h 2688052"/>
              <a:gd name="connsiteX1" fmla="*/ 2670048 w 2670048"/>
              <a:gd name="connsiteY1" fmla="*/ 0 h 2688052"/>
              <a:gd name="connsiteX2" fmla="*/ 2670048 w 2670048"/>
              <a:gd name="connsiteY2" fmla="*/ 2688052 h 2688052"/>
              <a:gd name="connsiteX3" fmla="*/ 0 w 2670048"/>
              <a:gd name="connsiteY3" fmla="*/ 2688052 h 26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048" h="2688052">
                <a:moveTo>
                  <a:pt x="0" y="0"/>
                </a:moveTo>
                <a:lnTo>
                  <a:pt x="2670048" y="0"/>
                </a:lnTo>
                <a:lnTo>
                  <a:pt x="2670048" y="2688052"/>
                </a:lnTo>
                <a:lnTo>
                  <a:pt x="0" y="26880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3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DFA17BA-50FA-0144-BCDD-D281ACD279BC}"/>
              </a:ext>
            </a:extLst>
          </p:cNvPr>
          <p:cNvSpPr/>
          <p:nvPr userDrawn="1"/>
        </p:nvSpPr>
        <p:spPr>
          <a:xfrm>
            <a:off x="0" y="3102015"/>
            <a:ext cx="12192000" cy="3755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245F54B-D84E-8A43-B273-D17B850D0D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6899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8ED9B84-B6B8-0449-8EE1-EA19FA1490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81211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5D6BE75-B099-A84A-B172-C97DB52FB9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116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F3EAC6-F381-B548-9320-553374F9D9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4483" y="2277100"/>
            <a:ext cx="2179675" cy="2179675"/>
          </a:xfrm>
          <a:custGeom>
            <a:avLst/>
            <a:gdLst>
              <a:gd name="connsiteX0" fmla="*/ 0 w 2179675"/>
              <a:gd name="connsiteY0" fmla="*/ 0 h 2179675"/>
              <a:gd name="connsiteX1" fmla="*/ 2179675 w 2179675"/>
              <a:gd name="connsiteY1" fmla="*/ 0 h 2179675"/>
              <a:gd name="connsiteX2" fmla="*/ 2179675 w 2179675"/>
              <a:gd name="connsiteY2" fmla="*/ 2179675 h 2179675"/>
              <a:gd name="connsiteX3" fmla="*/ 0 w 2179675"/>
              <a:gd name="connsiteY3" fmla="*/ 2179675 h 21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675" h="2179675">
                <a:moveTo>
                  <a:pt x="0" y="0"/>
                </a:moveTo>
                <a:lnTo>
                  <a:pt x="2179675" y="0"/>
                </a:lnTo>
                <a:lnTo>
                  <a:pt x="2179675" y="2179675"/>
                </a:lnTo>
                <a:lnTo>
                  <a:pt x="0" y="2179675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4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BC866-2301-7146-BFE9-28100B06FB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3617931" cy="6858000"/>
          </a:xfrm>
          <a:custGeom>
            <a:avLst/>
            <a:gdLst>
              <a:gd name="connsiteX0" fmla="*/ 0 w 3617931"/>
              <a:gd name="connsiteY0" fmla="*/ 0 h 6858000"/>
              <a:gd name="connsiteX1" fmla="*/ 3617931 w 3617931"/>
              <a:gd name="connsiteY1" fmla="*/ 0 h 6858000"/>
              <a:gd name="connsiteX2" fmla="*/ 3617931 w 3617931"/>
              <a:gd name="connsiteY2" fmla="*/ 6858000 h 6858000"/>
              <a:gd name="connsiteX3" fmla="*/ 0 w 36179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931" h="6858000">
                <a:moveTo>
                  <a:pt x="0" y="0"/>
                </a:moveTo>
                <a:lnTo>
                  <a:pt x="3617931" y="0"/>
                </a:lnTo>
                <a:lnTo>
                  <a:pt x="361793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063D5-8174-8044-8A0E-CE34F23080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4072" y="0"/>
            <a:ext cx="3617931" cy="6858000"/>
          </a:xfrm>
          <a:custGeom>
            <a:avLst/>
            <a:gdLst>
              <a:gd name="connsiteX0" fmla="*/ 0 w 3617931"/>
              <a:gd name="connsiteY0" fmla="*/ 0 h 6858000"/>
              <a:gd name="connsiteX1" fmla="*/ 3617931 w 3617931"/>
              <a:gd name="connsiteY1" fmla="*/ 0 h 6858000"/>
              <a:gd name="connsiteX2" fmla="*/ 3617931 w 3617931"/>
              <a:gd name="connsiteY2" fmla="*/ 6858000 h 6858000"/>
              <a:gd name="connsiteX3" fmla="*/ 0 w 361793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931" h="6858000">
                <a:moveTo>
                  <a:pt x="0" y="0"/>
                </a:moveTo>
                <a:lnTo>
                  <a:pt x="3617931" y="0"/>
                </a:lnTo>
                <a:lnTo>
                  <a:pt x="361793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3E407E6-E6E5-AF45-A05A-C0FC4E9D4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3755104"/>
            <a:ext cx="2926080" cy="3121152"/>
          </a:xfrm>
          <a:custGeom>
            <a:avLst/>
            <a:gdLst>
              <a:gd name="connsiteX0" fmla="*/ 0 w 2926080"/>
              <a:gd name="connsiteY0" fmla="*/ 0 h 3121152"/>
              <a:gd name="connsiteX1" fmla="*/ 2926080 w 2926080"/>
              <a:gd name="connsiteY1" fmla="*/ 0 h 3121152"/>
              <a:gd name="connsiteX2" fmla="*/ 2926080 w 2926080"/>
              <a:gd name="connsiteY2" fmla="*/ 3121152 h 3121152"/>
              <a:gd name="connsiteX3" fmla="*/ 0 w 2926080"/>
              <a:gd name="connsiteY3" fmla="*/ 3121152 h 312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121152">
                <a:moveTo>
                  <a:pt x="0" y="0"/>
                </a:moveTo>
                <a:lnTo>
                  <a:pt x="2926080" y="0"/>
                </a:lnTo>
                <a:lnTo>
                  <a:pt x="2926080" y="3121152"/>
                </a:lnTo>
                <a:lnTo>
                  <a:pt x="0" y="31211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2F365C-579E-9149-A26E-139C99C8F1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7921" y="0"/>
            <a:ext cx="5974080" cy="3633216"/>
          </a:xfrm>
          <a:custGeom>
            <a:avLst/>
            <a:gdLst>
              <a:gd name="connsiteX0" fmla="*/ 0 w 5974080"/>
              <a:gd name="connsiteY0" fmla="*/ 0 h 3633216"/>
              <a:gd name="connsiteX1" fmla="*/ 5974080 w 5974080"/>
              <a:gd name="connsiteY1" fmla="*/ 0 h 3633216"/>
              <a:gd name="connsiteX2" fmla="*/ 5974080 w 5974080"/>
              <a:gd name="connsiteY2" fmla="*/ 3633216 h 3633216"/>
              <a:gd name="connsiteX3" fmla="*/ 0 w 5974080"/>
              <a:gd name="connsiteY3" fmla="*/ 3633216 h 363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4080" h="3633216">
                <a:moveTo>
                  <a:pt x="0" y="0"/>
                </a:moveTo>
                <a:lnTo>
                  <a:pt x="5974080" y="0"/>
                </a:lnTo>
                <a:lnTo>
                  <a:pt x="5974080" y="3633216"/>
                </a:lnTo>
                <a:lnTo>
                  <a:pt x="0" y="363321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EB7783-D36D-744D-9E44-69B076F7D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5920" y="3755104"/>
            <a:ext cx="2926080" cy="3121152"/>
          </a:xfrm>
          <a:custGeom>
            <a:avLst/>
            <a:gdLst>
              <a:gd name="connsiteX0" fmla="*/ 0 w 2926080"/>
              <a:gd name="connsiteY0" fmla="*/ 0 h 3121152"/>
              <a:gd name="connsiteX1" fmla="*/ 2926080 w 2926080"/>
              <a:gd name="connsiteY1" fmla="*/ 0 h 3121152"/>
              <a:gd name="connsiteX2" fmla="*/ 2926080 w 2926080"/>
              <a:gd name="connsiteY2" fmla="*/ 3121152 h 3121152"/>
              <a:gd name="connsiteX3" fmla="*/ 0 w 2926080"/>
              <a:gd name="connsiteY3" fmla="*/ 3121152 h 312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3121152">
                <a:moveTo>
                  <a:pt x="0" y="0"/>
                </a:moveTo>
                <a:lnTo>
                  <a:pt x="2926080" y="0"/>
                </a:lnTo>
                <a:lnTo>
                  <a:pt x="2926080" y="3121152"/>
                </a:lnTo>
                <a:lnTo>
                  <a:pt x="0" y="312115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1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DF84E8-C633-584D-90F0-10213A6617BD}"/>
              </a:ext>
            </a:extLst>
          </p:cNvPr>
          <p:cNvSpPr/>
          <p:nvPr userDrawn="1"/>
        </p:nvSpPr>
        <p:spPr>
          <a:xfrm>
            <a:off x="1640051" y="-1697"/>
            <a:ext cx="4028012" cy="6859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DB9677-C72E-8042-A09D-BC4711A443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80556" y="4620769"/>
            <a:ext cx="3560064" cy="2237231"/>
          </a:xfrm>
          <a:custGeom>
            <a:avLst/>
            <a:gdLst>
              <a:gd name="connsiteX0" fmla="*/ 0 w 3560064"/>
              <a:gd name="connsiteY0" fmla="*/ 0 h 2237231"/>
              <a:gd name="connsiteX1" fmla="*/ 3560064 w 3560064"/>
              <a:gd name="connsiteY1" fmla="*/ 0 h 2237231"/>
              <a:gd name="connsiteX2" fmla="*/ 3560064 w 3560064"/>
              <a:gd name="connsiteY2" fmla="*/ 2237231 h 2237231"/>
              <a:gd name="connsiteX3" fmla="*/ 0 w 3560064"/>
              <a:gd name="connsiteY3" fmla="*/ 2237231 h 223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064" h="2237231">
                <a:moveTo>
                  <a:pt x="0" y="0"/>
                </a:moveTo>
                <a:lnTo>
                  <a:pt x="3560064" y="0"/>
                </a:lnTo>
                <a:lnTo>
                  <a:pt x="3560064" y="2237231"/>
                </a:lnTo>
                <a:lnTo>
                  <a:pt x="0" y="223723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9321E72-A345-6044-93C7-31300F6B49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99744" y="0"/>
            <a:ext cx="3560064" cy="4413504"/>
          </a:xfrm>
          <a:custGeom>
            <a:avLst/>
            <a:gdLst>
              <a:gd name="connsiteX0" fmla="*/ 0 w 3560064"/>
              <a:gd name="connsiteY0" fmla="*/ 0 h 4413504"/>
              <a:gd name="connsiteX1" fmla="*/ 3560064 w 3560064"/>
              <a:gd name="connsiteY1" fmla="*/ 0 h 4413504"/>
              <a:gd name="connsiteX2" fmla="*/ 3560064 w 3560064"/>
              <a:gd name="connsiteY2" fmla="*/ 4413504 h 4413504"/>
              <a:gd name="connsiteX3" fmla="*/ 0 w 3560064"/>
              <a:gd name="connsiteY3" fmla="*/ 4413504 h 441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0064" h="4413504">
                <a:moveTo>
                  <a:pt x="0" y="0"/>
                </a:moveTo>
                <a:lnTo>
                  <a:pt x="3560064" y="0"/>
                </a:lnTo>
                <a:lnTo>
                  <a:pt x="3560064" y="4413504"/>
                </a:lnTo>
                <a:lnTo>
                  <a:pt x="0" y="441350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6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2FB8E-CABE-6C47-A55B-69CA669EA6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344" y="0"/>
            <a:ext cx="4754654" cy="6857999"/>
          </a:xfrm>
          <a:custGeom>
            <a:avLst/>
            <a:gdLst>
              <a:gd name="connsiteX0" fmla="*/ 3169769 w 4754654"/>
              <a:gd name="connsiteY0" fmla="*/ 3688230 h 6857999"/>
              <a:gd name="connsiteX1" fmla="*/ 4754654 w 4754654"/>
              <a:gd name="connsiteY1" fmla="*/ 3688230 h 6857999"/>
              <a:gd name="connsiteX2" fmla="*/ 4754654 w 4754654"/>
              <a:gd name="connsiteY2" fmla="*/ 6857999 h 6857999"/>
              <a:gd name="connsiteX3" fmla="*/ 1584885 w 4754654"/>
              <a:gd name="connsiteY3" fmla="*/ 6857999 h 6857999"/>
              <a:gd name="connsiteX4" fmla="*/ 1584885 w 4754654"/>
              <a:gd name="connsiteY4" fmla="*/ 5273115 h 6857999"/>
              <a:gd name="connsiteX5" fmla="*/ 0 w 4754654"/>
              <a:gd name="connsiteY5" fmla="*/ 1938527 h 6857999"/>
              <a:gd name="connsiteX6" fmla="*/ 3169769 w 4754654"/>
              <a:gd name="connsiteY6" fmla="*/ 1938527 h 6857999"/>
              <a:gd name="connsiteX7" fmla="*/ 3169769 w 4754654"/>
              <a:gd name="connsiteY7" fmla="*/ 3523411 h 6857999"/>
              <a:gd name="connsiteX8" fmla="*/ 1584885 w 4754654"/>
              <a:gd name="connsiteY8" fmla="*/ 5108296 h 6857999"/>
              <a:gd name="connsiteX9" fmla="*/ 0 w 4754654"/>
              <a:gd name="connsiteY9" fmla="*/ 5108296 h 6857999"/>
              <a:gd name="connsiteX10" fmla="*/ 0 w 4754654"/>
              <a:gd name="connsiteY10" fmla="*/ 0 h 6857999"/>
              <a:gd name="connsiteX11" fmla="*/ 3169769 w 4754654"/>
              <a:gd name="connsiteY11" fmla="*/ 0 h 6857999"/>
              <a:gd name="connsiteX12" fmla="*/ 3169769 w 4754654"/>
              <a:gd name="connsiteY12" fmla="*/ 1840992 h 6857999"/>
              <a:gd name="connsiteX13" fmla="*/ 0 w 4754654"/>
              <a:gd name="connsiteY13" fmla="*/ 18409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54654" h="6857999">
                <a:moveTo>
                  <a:pt x="3169769" y="3688230"/>
                </a:moveTo>
                <a:lnTo>
                  <a:pt x="4754654" y="3688230"/>
                </a:lnTo>
                <a:lnTo>
                  <a:pt x="4754654" y="6857999"/>
                </a:lnTo>
                <a:lnTo>
                  <a:pt x="1584885" y="6857999"/>
                </a:lnTo>
                <a:lnTo>
                  <a:pt x="1584885" y="5273115"/>
                </a:lnTo>
                <a:close/>
                <a:moveTo>
                  <a:pt x="0" y="1938527"/>
                </a:moveTo>
                <a:lnTo>
                  <a:pt x="3169769" y="1938527"/>
                </a:lnTo>
                <a:lnTo>
                  <a:pt x="3169769" y="3523411"/>
                </a:lnTo>
                <a:lnTo>
                  <a:pt x="1584885" y="5108296"/>
                </a:lnTo>
                <a:lnTo>
                  <a:pt x="0" y="5108296"/>
                </a:lnTo>
                <a:close/>
                <a:moveTo>
                  <a:pt x="0" y="0"/>
                </a:moveTo>
                <a:lnTo>
                  <a:pt x="3169769" y="0"/>
                </a:lnTo>
                <a:lnTo>
                  <a:pt x="3169769" y="1840992"/>
                </a:lnTo>
                <a:lnTo>
                  <a:pt x="0" y="1840992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90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6C9A57-6CC4-8745-9D87-008D01367F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4800" y="1447800"/>
            <a:ext cx="3962400" cy="3962400"/>
          </a:xfrm>
          <a:custGeom>
            <a:avLst/>
            <a:gdLst>
              <a:gd name="connsiteX0" fmla="*/ 0 w 3962400"/>
              <a:gd name="connsiteY0" fmla="*/ 0 h 3962400"/>
              <a:gd name="connsiteX1" fmla="*/ 3962400 w 3962400"/>
              <a:gd name="connsiteY1" fmla="*/ 0 h 3962400"/>
              <a:gd name="connsiteX2" fmla="*/ 3962400 w 3962400"/>
              <a:gd name="connsiteY2" fmla="*/ 3962400 h 3962400"/>
              <a:gd name="connsiteX3" fmla="*/ 0 w 3962400"/>
              <a:gd name="connsiteY3" fmla="*/ 396240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3962400">
                <a:moveTo>
                  <a:pt x="0" y="0"/>
                </a:moveTo>
                <a:lnTo>
                  <a:pt x="3962400" y="0"/>
                </a:lnTo>
                <a:lnTo>
                  <a:pt x="3962400" y="3962400"/>
                </a:lnTo>
                <a:lnTo>
                  <a:pt x="0" y="39624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47DBC7-4AB7-CC47-993F-A7B460DBE9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6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0C6E7F-2FE0-284A-8419-12F4B83E5D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26300" y="825850"/>
            <a:ext cx="4965700" cy="5206301"/>
          </a:xfrm>
          <a:custGeom>
            <a:avLst/>
            <a:gdLst>
              <a:gd name="connsiteX0" fmla="*/ 0 w 4965700"/>
              <a:gd name="connsiteY0" fmla="*/ 0 h 5206301"/>
              <a:gd name="connsiteX1" fmla="*/ 4965700 w 4965700"/>
              <a:gd name="connsiteY1" fmla="*/ 0 h 5206301"/>
              <a:gd name="connsiteX2" fmla="*/ 4965700 w 4965700"/>
              <a:gd name="connsiteY2" fmla="*/ 5206301 h 5206301"/>
              <a:gd name="connsiteX3" fmla="*/ 0 w 4965700"/>
              <a:gd name="connsiteY3" fmla="*/ 5206301 h 520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5700" h="5206301">
                <a:moveTo>
                  <a:pt x="0" y="0"/>
                </a:moveTo>
                <a:lnTo>
                  <a:pt x="4965700" y="0"/>
                </a:lnTo>
                <a:lnTo>
                  <a:pt x="4965700" y="5206301"/>
                </a:lnTo>
                <a:lnTo>
                  <a:pt x="0" y="5206301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98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4CF6D1-0AB2-D643-8B1E-6772D0897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7899" y="0"/>
            <a:ext cx="4749793" cy="6858000"/>
          </a:xfrm>
          <a:custGeom>
            <a:avLst/>
            <a:gdLst>
              <a:gd name="connsiteX0" fmla="*/ 0 w 4749793"/>
              <a:gd name="connsiteY0" fmla="*/ 4381500 h 6858000"/>
              <a:gd name="connsiteX1" fmla="*/ 4749793 w 4749793"/>
              <a:gd name="connsiteY1" fmla="*/ 4381500 h 6858000"/>
              <a:gd name="connsiteX2" fmla="*/ 4749793 w 4749793"/>
              <a:gd name="connsiteY2" fmla="*/ 6858000 h 6858000"/>
              <a:gd name="connsiteX3" fmla="*/ 0 w 4749793"/>
              <a:gd name="connsiteY3" fmla="*/ 6858000 h 6858000"/>
              <a:gd name="connsiteX4" fmla="*/ 0 w 4749793"/>
              <a:gd name="connsiteY4" fmla="*/ 0 h 6858000"/>
              <a:gd name="connsiteX5" fmla="*/ 4749793 w 4749793"/>
              <a:gd name="connsiteY5" fmla="*/ 0 h 6858000"/>
              <a:gd name="connsiteX6" fmla="*/ 4749793 w 4749793"/>
              <a:gd name="connsiteY6" fmla="*/ 4254500 h 6858000"/>
              <a:gd name="connsiteX7" fmla="*/ 0 w 4749793"/>
              <a:gd name="connsiteY7" fmla="*/ 42545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793" h="6858000">
                <a:moveTo>
                  <a:pt x="0" y="4381500"/>
                </a:moveTo>
                <a:lnTo>
                  <a:pt x="4749793" y="4381500"/>
                </a:lnTo>
                <a:lnTo>
                  <a:pt x="474979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749793" y="0"/>
                </a:lnTo>
                <a:lnTo>
                  <a:pt x="4749793" y="4254500"/>
                </a:lnTo>
                <a:lnTo>
                  <a:pt x="0" y="42545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7ED9D-C03A-E543-A7D6-357F2AA318D3}"/>
              </a:ext>
            </a:extLst>
          </p:cNvPr>
          <p:cNvCxnSpPr>
            <a:cxnSpLocks/>
          </p:cNvCxnSpPr>
          <p:nvPr userDrawn="1"/>
        </p:nvCxnSpPr>
        <p:spPr>
          <a:xfrm>
            <a:off x="513732" y="291971"/>
            <a:ext cx="0" cy="1463677"/>
          </a:xfrm>
          <a:prstGeom prst="line">
            <a:avLst/>
          </a:prstGeom>
          <a:ln w="28575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27327AD-116B-114C-900A-92A17AD5D517}"/>
              </a:ext>
            </a:extLst>
          </p:cNvPr>
          <p:cNvSpPr txBox="1"/>
          <p:nvPr userDrawn="1"/>
        </p:nvSpPr>
        <p:spPr>
          <a:xfrm>
            <a:off x="313677" y="1854410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069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567D79-2509-B142-BDC5-4D9292879D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8950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CA2678D-D403-5349-80AE-0C6E4BB3D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9517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6F01BC-7CD9-6541-8130-7659F2351E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084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4169BE-9B3C-284B-94A6-096E9929F5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0650" y="463406"/>
            <a:ext cx="2692400" cy="5118100"/>
          </a:xfrm>
          <a:custGeom>
            <a:avLst/>
            <a:gdLst>
              <a:gd name="connsiteX0" fmla="*/ 0 w 2692400"/>
              <a:gd name="connsiteY0" fmla="*/ 0 h 5118100"/>
              <a:gd name="connsiteX1" fmla="*/ 2692400 w 2692400"/>
              <a:gd name="connsiteY1" fmla="*/ 0 h 5118100"/>
              <a:gd name="connsiteX2" fmla="*/ 2692400 w 2692400"/>
              <a:gd name="connsiteY2" fmla="*/ 5118100 h 5118100"/>
              <a:gd name="connsiteX3" fmla="*/ 0 w 2692400"/>
              <a:gd name="connsiteY3" fmla="*/ 5118100 h 511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118100">
                <a:moveTo>
                  <a:pt x="0" y="0"/>
                </a:moveTo>
                <a:lnTo>
                  <a:pt x="2692400" y="0"/>
                </a:lnTo>
                <a:lnTo>
                  <a:pt x="2692400" y="5118100"/>
                </a:lnTo>
                <a:lnTo>
                  <a:pt x="0" y="5118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4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DC9172-CF3B-AF4E-A788-90CBF5DA17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68650" y="3889447"/>
            <a:ext cx="8686800" cy="2476500"/>
          </a:xfrm>
          <a:custGeom>
            <a:avLst/>
            <a:gdLst>
              <a:gd name="connsiteX0" fmla="*/ 0 w 8686800"/>
              <a:gd name="connsiteY0" fmla="*/ 0 h 2476500"/>
              <a:gd name="connsiteX1" fmla="*/ 8686800 w 8686800"/>
              <a:gd name="connsiteY1" fmla="*/ 0 h 2476500"/>
              <a:gd name="connsiteX2" fmla="*/ 8686800 w 8686800"/>
              <a:gd name="connsiteY2" fmla="*/ 2476500 h 2476500"/>
              <a:gd name="connsiteX3" fmla="*/ 0 w 8686800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0" h="2476500">
                <a:moveTo>
                  <a:pt x="0" y="0"/>
                </a:moveTo>
                <a:lnTo>
                  <a:pt x="8686800" y="0"/>
                </a:lnTo>
                <a:lnTo>
                  <a:pt x="8686800" y="2476500"/>
                </a:lnTo>
                <a:lnTo>
                  <a:pt x="0" y="24765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1326911-21D1-D547-9E7F-54ED7A97E4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68650" y="492053"/>
            <a:ext cx="4273550" cy="3270394"/>
          </a:xfrm>
          <a:custGeom>
            <a:avLst/>
            <a:gdLst>
              <a:gd name="connsiteX0" fmla="*/ 0 w 4273550"/>
              <a:gd name="connsiteY0" fmla="*/ 0 h 3270394"/>
              <a:gd name="connsiteX1" fmla="*/ 4273550 w 4273550"/>
              <a:gd name="connsiteY1" fmla="*/ 0 h 3270394"/>
              <a:gd name="connsiteX2" fmla="*/ 4273550 w 4273550"/>
              <a:gd name="connsiteY2" fmla="*/ 3270394 h 3270394"/>
              <a:gd name="connsiteX3" fmla="*/ 0 w 4273550"/>
              <a:gd name="connsiteY3" fmla="*/ 3270394 h 3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550" h="3270394">
                <a:moveTo>
                  <a:pt x="0" y="0"/>
                </a:moveTo>
                <a:lnTo>
                  <a:pt x="4273550" y="0"/>
                </a:lnTo>
                <a:lnTo>
                  <a:pt x="4273550" y="3270394"/>
                </a:lnTo>
                <a:lnTo>
                  <a:pt x="0" y="32703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E3A5218-8737-FB41-8D43-A8B9314E7F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1900" y="492053"/>
            <a:ext cx="4273550" cy="3270394"/>
          </a:xfrm>
          <a:custGeom>
            <a:avLst/>
            <a:gdLst>
              <a:gd name="connsiteX0" fmla="*/ 0 w 4273550"/>
              <a:gd name="connsiteY0" fmla="*/ 0 h 3270394"/>
              <a:gd name="connsiteX1" fmla="*/ 4273550 w 4273550"/>
              <a:gd name="connsiteY1" fmla="*/ 0 h 3270394"/>
              <a:gd name="connsiteX2" fmla="*/ 4273550 w 4273550"/>
              <a:gd name="connsiteY2" fmla="*/ 3270394 h 3270394"/>
              <a:gd name="connsiteX3" fmla="*/ 0 w 4273550"/>
              <a:gd name="connsiteY3" fmla="*/ 3270394 h 32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550" h="3270394">
                <a:moveTo>
                  <a:pt x="0" y="0"/>
                </a:moveTo>
                <a:lnTo>
                  <a:pt x="4273550" y="0"/>
                </a:lnTo>
                <a:lnTo>
                  <a:pt x="4273550" y="3270394"/>
                </a:lnTo>
                <a:lnTo>
                  <a:pt x="0" y="32703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2DDA22F-6C6A-6F46-9785-37E376D740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550" y="492053"/>
            <a:ext cx="2692400" cy="5873894"/>
          </a:xfrm>
          <a:custGeom>
            <a:avLst/>
            <a:gdLst>
              <a:gd name="connsiteX0" fmla="*/ 0 w 2692400"/>
              <a:gd name="connsiteY0" fmla="*/ 0 h 5873894"/>
              <a:gd name="connsiteX1" fmla="*/ 2692400 w 2692400"/>
              <a:gd name="connsiteY1" fmla="*/ 0 h 5873894"/>
              <a:gd name="connsiteX2" fmla="*/ 2692400 w 2692400"/>
              <a:gd name="connsiteY2" fmla="*/ 5873894 h 5873894"/>
              <a:gd name="connsiteX3" fmla="*/ 0 w 2692400"/>
              <a:gd name="connsiteY3" fmla="*/ 5873894 h 58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400" h="5873894">
                <a:moveTo>
                  <a:pt x="0" y="0"/>
                </a:moveTo>
                <a:lnTo>
                  <a:pt x="2692400" y="0"/>
                </a:lnTo>
                <a:lnTo>
                  <a:pt x="2692400" y="5873894"/>
                </a:lnTo>
                <a:lnTo>
                  <a:pt x="0" y="5873894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3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85DC43-C361-9540-A522-301F3ECFC9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4775"/>
            <a:ext cx="5842000" cy="6872777"/>
          </a:xfrm>
          <a:custGeom>
            <a:avLst/>
            <a:gdLst>
              <a:gd name="connsiteX0" fmla="*/ 0 w 5842000"/>
              <a:gd name="connsiteY0" fmla="*/ 0 h 6872777"/>
              <a:gd name="connsiteX1" fmla="*/ 4170821 w 5842000"/>
              <a:gd name="connsiteY1" fmla="*/ 0 h 6872777"/>
              <a:gd name="connsiteX2" fmla="*/ 5842000 w 5842000"/>
              <a:gd name="connsiteY2" fmla="*/ 6872777 h 6872777"/>
              <a:gd name="connsiteX3" fmla="*/ 0 w 5842000"/>
              <a:gd name="connsiteY3" fmla="*/ 6872777 h 68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0" h="6872777">
                <a:moveTo>
                  <a:pt x="0" y="0"/>
                </a:moveTo>
                <a:lnTo>
                  <a:pt x="4170821" y="0"/>
                </a:lnTo>
                <a:lnTo>
                  <a:pt x="5842000" y="6872777"/>
                </a:lnTo>
                <a:lnTo>
                  <a:pt x="0" y="687277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81EEB7-1166-8346-BAFE-5BD38E53A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09380" y="0"/>
            <a:ext cx="5182621" cy="6858000"/>
          </a:xfrm>
          <a:custGeom>
            <a:avLst/>
            <a:gdLst>
              <a:gd name="connsiteX0" fmla="*/ 3607821 w 5182621"/>
              <a:gd name="connsiteY0" fmla="*/ 4533900 h 6858000"/>
              <a:gd name="connsiteX1" fmla="*/ 5182621 w 5182621"/>
              <a:gd name="connsiteY1" fmla="*/ 4533900 h 6858000"/>
              <a:gd name="connsiteX2" fmla="*/ 5182621 w 5182621"/>
              <a:gd name="connsiteY2" fmla="*/ 6858000 h 6858000"/>
              <a:gd name="connsiteX3" fmla="*/ 3607821 w 5182621"/>
              <a:gd name="connsiteY3" fmla="*/ 6858000 h 6858000"/>
              <a:gd name="connsiteX4" fmla="*/ 3607821 w 5182621"/>
              <a:gd name="connsiteY4" fmla="*/ 0 h 6858000"/>
              <a:gd name="connsiteX5" fmla="*/ 5182621 w 5182621"/>
              <a:gd name="connsiteY5" fmla="*/ 0 h 6858000"/>
              <a:gd name="connsiteX6" fmla="*/ 5182621 w 5182621"/>
              <a:gd name="connsiteY6" fmla="*/ 4412288 h 6858000"/>
              <a:gd name="connsiteX7" fmla="*/ 3607821 w 5182621"/>
              <a:gd name="connsiteY7" fmla="*/ 4412288 h 6858000"/>
              <a:gd name="connsiteX8" fmla="*/ 0 w 5182621"/>
              <a:gd name="connsiteY8" fmla="*/ 0 h 6858000"/>
              <a:gd name="connsiteX9" fmla="*/ 3491661 w 5182621"/>
              <a:gd name="connsiteY9" fmla="*/ 0 h 6858000"/>
              <a:gd name="connsiteX10" fmla="*/ 3491661 w 5182621"/>
              <a:gd name="connsiteY10" fmla="*/ 6858000 h 6858000"/>
              <a:gd name="connsiteX11" fmla="*/ 0 w 518262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2621" h="6858000">
                <a:moveTo>
                  <a:pt x="3607821" y="4533900"/>
                </a:moveTo>
                <a:lnTo>
                  <a:pt x="5182621" y="4533900"/>
                </a:lnTo>
                <a:lnTo>
                  <a:pt x="5182621" y="6858000"/>
                </a:lnTo>
                <a:lnTo>
                  <a:pt x="3607821" y="6858000"/>
                </a:lnTo>
                <a:close/>
                <a:moveTo>
                  <a:pt x="3607821" y="0"/>
                </a:moveTo>
                <a:lnTo>
                  <a:pt x="5182621" y="0"/>
                </a:lnTo>
                <a:lnTo>
                  <a:pt x="5182621" y="4412288"/>
                </a:lnTo>
                <a:lnTo>
                  <a:pt x="3607821" y="4412288"/>
                </a:lnTo>
                <a:close/>
                <a:moveTo>
                  <a:pt x="0" y="0"/>
                </a:moveTo>
                <a:lnTo>
                  <a:pt x="3491661" y="0"/>
                </a:lnTo>
                <a:lnTo>
                  <a:pt x="349166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11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D6569E-16B3-0846-B376-7F67CE448C2E}"/>
              </a:ext>
            </a:extLst>
          </p:cNvPr>
          <p:cNvSpPr/>
          <p:nvPr userDrawn="1"/>
        </p:nvSpPr>
        <p:spPr>
          <a:xfrm>
            <a:off x="8017726" y="0"/>
            <a:ext cx="4174273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E3394-3C59-054F-ADA2-E41C352BD8C3}"/>
              </a:ext>
            </a:extLst>
          </p:cNvPr>
          <p:cNvSpPr/>
          <p:nvPr userDrawn="1"/>
        </p:nvSpPr>
        <p:spPr>
          <a:xfrm>
            <a:off x="7530354" y="904813"/>
            <a:ext cx="1976718" cy="4773706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C928F8-CC4A-F34A-BC81-ACC1CD7D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4700" y="1783560"/>
            <a:ext cx="4762500" cy="3017040"/>
          </a:xfrm>
          <a:custGeom>
            <a:avLst/>
            <a:gdLst>
              <a:gd name="connsiteX0" fmla="*/ 0 w 4762500"/>
              <a:gd name="connsiteY0" fmla="*/ 0 h 3017040"/>
              <a:gd name="connsiteX1" fmla="*/ 4762500 w 4762500"/>
              <a:gd name="connsiteY1" fmla="*/ 0 h 3017040"/>
              <a:gd name="connsiteX2" fmla="*/ 4762500 w 4762500"/>
              <a:gd name="connsiteY2" fmla="*/ 3017040 h 3017040"/>
              <a:gd name="connsiteX3" fmla="*/ 0 w 4762500"/>
              <a:gd name="connsiteY3" fmla="*/ 3017040 h 301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0" h="3017040">
                <a:moveTo>
                  <a:pt x="0" y="0"/>
                </a:moveTo>
                <a:lnTo>
                  <a:pt x="4762500" y="0"/>
                </a:lnTo>
                <a:lnTo>
                  <a:pt x="4762500" y="3017040"/>
                </a:lnTo>
                <a:lnTo>
                  <a:pt x="0" y="301704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0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AD84DE-04EA-C940-AEC6-6544864CE67B}"/>
              </a:ext>
            </a:extLst>
          </p:cNvPr>
          <p:cNvSpPr/>
          <p:nvPr userDrawn="1"/>
        </p:nvSpPr>
        <p:spPr>
          <a:xfrm>
            <a:off x="0" y="0"/>
            <a:ext cx="3958683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99AAE-7F59-054C-8AFC-E979BCB7AD9C}"/>
              </a:ext>
            </a:extLst>
          </p:cNvPr>
          <p:cNvSpPr/>
          <p:nvPr userDrawn="1"/>
        </p:nvSpPr>
        <p:spPr>
          <a:xfrm>
            <a:off x="0" y="6145306"/>
            <a:ext cx="1976718" cy="71269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2A975-6145-5249-B345-D8462267117A}"/>
              </a:ext>
            </a:extLst>
          </p:cNvPr>
          <p:cNvSpPr/>
          <p:nvPr userDrawn="1"/>
        </p:nvSpPr>
        <p:spPr>
          <a:xfrm>
            <a:off x="3281083" y="0"/>
            <a:ext cx="1304365" cy="10795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E1BAF8-651F-1D48-A25F-55F8D8DC8F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0500" y="1079500"/>
            <a:ext cx="3873500" cy="5778500"/>
          </a:xfrm>
          <a:custGeom>
            <a:avLst/>
            <a:gdLst>
              <a:gd name="connsiteX0" fmla="*/ 290009 w 3873500"/>
              <a:gd name="connsiteY0" fmla="*/ 0 h 5778500"/>
              <a:gd name="connsiteX1" fmla="*/ 3583491 w 3873500"/>
              <a:gd name="connsiteY1" fmla="*/ 0 h 5778500"/>
              <a:gd name="connsiteX2" fmla="*/ 3873500 w 3873500"/>
              <a:gd name="connsiteY2" fmla="*/ 290009 h 5778500"/>
              <a:gd name="connsiteX3" fmla="*/ 3873500 w 3873500"/>
              <a:gd name="connsiteY3" fmla="*/ 5778500 h 5778500"/>
              <a:gd name="connsiteX4" fmla="*/ 0 w 3873500"/>
              <a:gd name="connsiteY4" fmla="*/ 5778500 h 5778500"/>
              <a:gd name="connsiteX5" fmla="*/ 0 w 3873500"/>
              <a:gd name="connsiteY5" fmla="*/ 290009 h 5778500"/>
              <a:gd name="connsiteX6" fmla="*/ 290009 w 3873500"/>
              <a:gd name="connsiteY6" fmla="*/ 0 h 577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00" h="5778500">
                <a:moveTo>
                  <a:pt x="290009" y="0"/>
                </a:moveTo>
                <a:lnTo>
                  <a:pt x="3583491" y="0"/>
                </a:lnTo>
                <a:cubicBezTo>
                  <a:pt x="3743659" y="0"/>
                  <a:pt x="3873500" y="129841"/>
                  <a:pt x="3873500" y="290009"/>
                </a:cubicBezTo>
                <a:lnTo>
                  <a:pt x="3873500" y="5778500"/>
                </a:lnTo>
                <a:lnTo>
                  <a:pt x="0" y="5778500"/>
                </a:lnTo>
                <a:lnTo>
                  <a:pt x="0" y="290009"/>
                </a:lnTo>
                <a:cubicBezTo>
                  <a:pt x="0" y="129841"/>
                  <a:pt x="129841" y="0"/>
                  <a:pt x="290009" y="0"/>
                </a:cubicBez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2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9965CB-4481-0D4A-8040-3B2EB6EA98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7600" y="0"/>
            <a:ext cx="5994400" cy="6858000"/>
          </a:xfrm>
          <a:custGeom>
            <a:avLst/>
            <a:gdLst>
              <a:gd name="connsiteX0" fmla="*/ 5994400 w 5994400"/>
              <a:gd name="connsiteY0" fmla="*/ 0 h 6858000"/>
              <a:gd name="connsiteX1" fmla="*/ 5994400 w 5994400"/>
              <a:gd name="connsiteY1" fmla="*/ 6858000 h 6858000"/>
              <a:gd name="connsiteX2" fmla="*/ 0 w 5994400"/>
              <a:gd name="connsiteY2" fmla="*/ 6858000 h 6858000"/>
              <a:gd name="connsiteX3" fmla="*/ 1549400 w 5994400"/>
              <a:gd name="connsiteY3" fmla="*/ 12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0" h="6858000">
                <a:moveTo>
                  <a:pt x="5994400" y="0"/>
                </a:moveTo>
                <a:lnTo>
                  <a:pt x="5994400" y="6858000"/>
                </a:lnTo>
                <a:lnTo>
                  <a:pt x="0" y="6858000"/>
                </a:lnTo>
                <a:lnTo>
                  <a:pt x="1549400" y="127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7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A8A93A-25C0-9B4E-878E-3CD2042FFF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7900" y="0"/>
            <a:ext cx="4864100" cy="6858000"/>
          </a:xfrm>
          <a:custGeom>
            <a:avLst/>
            <a:gdLst>
              <a:gd name="connsiteX0" fmla="*/ 0 w 4864100"/>
              <a:gd name="connsiteY0" fmla="*/ 3537020 h 6858000"/>
              <a:gd name="connsiteX1" fmla="*/ 4864100 w 4864100"/>
              <a:gd name="connsiteY1" fmla="*/ 3537020 h 6858000"/>
              <a:gd name="connsiteX2" fmla="*/ 4864100 w 4864100"/>
              <a:gd name="connsiteY2" fmla="*/ 6858000 h 6858000"/>
              <a:gd name="connsiteX3" fmla="*/ 0 w 4864100"/>
              <a:gd name="connsiteY3" fmla="*/ 6858000 h 6858000"/>
              <a:gd name="connsiteX4" fmla="*/ 0 w 4864100"/>
              <a:gd name="connsiteY4" fmla="*/ 0 h 6858000"/>
              <a:gd name="connsiteX5" fmla="*/ 4864100 w 4864100"/>
              <a:gd name="connsiteY5" fmla="*/ 0 h 6858000"/>
              <a:gd name="connsiteX6" fmla="*/ 4864100 w 4864100"/>
              <a:gd name="connsiteY6" fmla="*/ 3429000 h 6858000"/>
              <a:gd name="connsiteX7" fmla="*/ 0 w 4864100"/>
              <a:gd name="connsiteY7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4100" h="6858000">
                <a:moveTo>
                  <a:pt x="0" y="3537020"/>
                </a:moveTo>
                <a:lnTo>
                  <a:pt x="4864100" y="3537020"/>
                </a:lnTo>
                <a:lnTo>
                  <a:pt x="48641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4864100" y="0"/>
                </a:lnTo>
                <a:lnTo>
                  <a:pt x="48641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3FBABC-38CC-E044-95AF-746817E4C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62" y="0"/>
            <a:ext cx="4635500" cy="5422900"/>
          </a:xfrm>
          <a:custGeom>
            <a:avLst/>
            <a:gdLst>
              <a:gd name="connsiteX0" fmla="*/ 0 w 4635500"/>
              <a:gd name="connsiteY0" fmla="*/ 0 h 5422900"/>
              <a:gd name="connsiteX1" fmla="*/ 4635500 w 4635500"/>
              <a:gd name="connsiteY1" fmla="*/ 0 h 5422900"/>
              <a:gd name="connsiteX2" fmla="*/ 4635500 w 4635500"/>
              <a:gd name="connsiteY2" fmla="*/ 5422900 h 5422900"/>
              <a:gd name="connsiteX3" fmla="*/ 0 w 4635500"/>
              <a:gd name="connsiteY3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0" h="5422900">
                <a:moveTo>
                  <a:pt x="0" y="0"/>
                </a:moveTo>
                <a:lnTo>
                  <a:pt x="4635500" y="0"/>
                </a:lnTo>
                <a:lnTo>
                  <a:pt x="4635500" y="5422900"/>
                </a:lnTo>
                <a:lnTo>
                  <a:pt x="0" y="54229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73E23B-2A0A-C045-B9DE-537092DC34E2}"/>
              </a:ext>
            </a:extLst>
          </p:cNvPr>
          <p:cNvCxnSpPr>
            <a:cxnSpLocks/>
          </p:cNvCxnSpPr>
          <p:nvPr userDrawn="1"/>
        </p:nvCxnSpPr>
        <p:spPr>
          <a:xfrm>
            <a:off x="513732" y="291971"/>
            <a:ext cx="0" cy="1463677"/>
          </a:xfrm>
          <a:prstGeom prst="line">
            <a:avLst/>
          </a:prstGeom>
          <a:ln w="28575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F14A5FE-2C76-8D42-96D9-E40E51354D6C}"/>
              </a:ext>
            </a:extLst>
          </p:cNvPr>
          <p:cNvSpPr txBox="1"/>
          <p:nvPr userDrawn="1"/>
        </p:nvSpPr>
        <p:spPr>
          <a:xfrm>
            <a:off x="321990" y="1854411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016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F30419-21EF-4D46-A889-6ADF8F3C9E33}"/>
              </a:ext>
            </a:extLst>
          </p:cNvPr>
          <p:cNvSpPr/>
          <p:nvPr userDrawn="1"/>
        </p:nvSpPr>
        <p:spPr>
          <a:xfrm>
            <a:off x="5943600" y="768350"/>
            <a:ext cx="5321300" cy="4546600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46145D-ADE6-2F47-A5B1-4D333B1E0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50" y="999524"/>
            <a:ext cx="4826000" cy="5090126"/>
          </a:xfrm>
          <a:custGeom>
            <a:avLst/>
            <a:gdLst>
              <a:gd name="connsiteX0" fmla="*/ 0 w 4826000"/>
              <a:gd name="connsiteY0" fmla="*/ 0 h 5090126"/>
              <a:gd name="connsiteX1" fmla="*/ 4826000 w 4826000"/>
              <a:gd name="connsiteY1" fmla="*/ 0 h 5090126"/>
              <a:gd name="connsiteX2" fmla="*/ 4826000 w 4826000"/>
              <a:gd name="connsiteY2" fmla="*/ 5090126 h 5090126"/>
              <a:gd name="connsiteX3" fmla="*/ 0 w 4826000"/>
              <a:gd name="connsiteY3" fmla="*/ 5090126 h 50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0" h="5090126">
                <a:moveTo>
                  <a:pt x="0" y="0"/>
                </a:moveTo>
                <a:lnTo>
                  <a:pt x="4826000" y="0"/>
                </a:lnTo>
                <a:lnTo>
                  <a:pt x="4826000" y="5090126"/>
                </a:lnTo>
                <a:lnTo>
                  <a:pt x="0" y="509012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2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11A376-35E4-854C-9359-12B8AFE923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0600" y="0"/>
            <a:ext cx="4749846" cy="6858000"/>
          </a:xfrm>
          <a:custGeom>
            <a:avLst/>
            <a:gdLst>
              <a:gd name="connsiteX0" fmla="*/ 0 w 4749846"/>
              <a:gd name="connsiteY0" fmla="*/ 0 h 6858000"/>
              <a:gd name="connsiteX1" fmla="*/ 4749846 w 4749846"/>
              <a:gd name="connsiteY1" fmla="*/ 0 h 6858000"/>
              <a:gd name="connsiteX2" fmla="*/ 4749846 w 4749846"/>
              <a:gd name="connsiteY2" fmla="*/ 6858000 h 6858000"/>
              <a:gd name="connsiteX3" fmla="*/ 0 w 47498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9846" h="6858000">
                <a:moveTo>
                  <a:pt x="0" y="0"/>
                </a:moveTo>
                <a:lnTo>
                  <a:pt x="4749846" y="0"/>
                </a:lnTo>
                <a:lnTo>
                  <a:pt x="4749846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1C65CB4-0F1D-FC4C-845B-D787399E2A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952500"/>
            <a:ext cx="10820400" cy="4953000"/>
          </a:xfrm>
          <a:custGeom>
            <a:avLst/>
            <a:gdLst>
              <a:gd name="connsiteX0" fmla="*/ 0 w 10820400"/>
              <a:gd name="connsiteY0" fmla="*/ 0 h 4953000"/>
              <a:gd name="connsiteX1" fmla="*/ 10820400 w 10820400"/>
              <a:gd name="connsiteY1" fmla="*/ 0 h 4953000"/>
              <a:gd name="connsiteX2" fmla="*/ 10820400 w 10820400"/>
              <a:gd name="connsiteY2" fmla="*/ 4953000 h 4953000"/>
              <a:gd name="connsiteX3" fmla="*/ 0 w 10820400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00" h="4953000">
                <a:moveTo>
                  <a:pt x="0" y="0"/>
                </a:moveTo>
                <a:lnTo>
                  <a:pt x="10820400" y="0"/>
                </a:lnTo>
                <a:lnTo>
                  <a:pt x="10820400" y="4953000"/>
                </a:lnTo>
                <a:lnTo>
                  <a:pt x="0" y="49530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0DAA19-E1B6-F94A-ABFD-AF715D839121}"/>
              </a:ext>
            </a:extLst>
          </p:cNvPr>
          <p:cNvSpPr/>
          <p:nvPr userDrawn="1"/>
        </p:nvSpPr>
        <p:spPr>
          <a:xfrm>
            <a:off x="8699500" y="-1"/>
            <a:ext cx="3492500" cy="468064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5F902-BD8B-D246-BF7D-409627E63B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7259" y="722707"/>
            <a:ext cx="4208765" cy="5412586"/>
          </a:xfrm>
          <a:custGeom>
            <a:avLst/>
            <a:gdLst>
              <a:gd name="connsiteX0" fmla="*/ 0 w 4208765"/>
              <a:gd name="connsiteY0" fmla="*/ 0 h 5412586"/>
              <a:gd name="connsiteX1" fmla="*/ 4208765 w 4208765"/>
              <a:gd name="connsiteY1" fmla="*/ 0 h 5412586"/>
              <a:gd name="connsiteX2" fmla="*/ 4208765 w 4208765"/>
              <a:gd name="connsiteY2" fmla="*/ 5412586 h 5412586"/>
              <a:gd name="connsiteX3" fmla="*/ 0 w 4208765"/>
              <a:gd name="connsiteY3" fmla="*/ 5412586 h 541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765" h="5412586">
                <a:moveTo>
                  <a:pt x="0" y="0"/>
                </a:moveTo>
                <a:lnTo>
                  <a:pt x="4208765" y="0"/>
                </a:lnTo>
                <a:lnTo>
                  <a:pt x="4208765" y="5412586"/>
                </a:lnTo>
                <a:lnTo>
                  <a:pt x="0" y="5412586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1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A2CCEA-3018-5440-98C6-099D5812A8BF}"/>
              </a:ext>
            </a:extLst>
          </p:cNvPr>
          <p:cNvSpPr/>
          <p:nvPr userDrawn="1"/>
        </p:nvSpPr>
        <p:spPr>
          <a:xfrm>
            <a:off x="2719746" y="0"/>
            <a:ext cx="3086100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A80E04-8E28-2D44-BAE8-5788E8BB4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9544" y="431800"/>
            <a:ext cx="4279900" cy="5994400"/>
          </a:xfrm>
          <a:custGeom>
            <a:avLst/>
            <a:gdLst>
              <a:gd name="connsiteX0" fmla="*/ 0 w 4279900"/>
              <a:gd name="connsiteY0" fmla="*/ 0 h 5994400"/>
              <a:gd name="connsiteX1" fmla="*/ 4279900 w 4279900"/>
              <a:gd name="connsiteY1" fmla="*/ 0 h 5994400"/>
              <a:gd name="connsiteX2" fmla="*/ 4279900 w 4279900"/>
              <a:gd name="connsiteY2" fmla="*/ 5994400 h 5994400"/>
              <a:gd name="connsiteX3" fmla="*/ 0 w 4279900"/>
              <a:gd name="connsiteY3" fmla="*/ 59944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900" h="5994400">
                <a:moveTo>
                  <a:pt x="0" y="0"/>
                </a:moveTo>
                <a:lnTo>
                  <a:pt x="4279900" y="0"/>
                </a:lnTo>
                <a:lnTo>
                  <a:pt x="4279900" y="5994400"/>
                </a:lnTo>
                <a:lnTo>
                  <a:pt x="0" y="59944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0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446DAC-26CC-084A-AE9C-F092B7465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1200" y="1"/>
            <a:ext cx="4432297" cy="6858001"/>
          </a:xfrm>
          <a:custGeom>
            <a:avLst/>
            <a:gdLst>
              <a:gd name="connsiteX0" fmla="*/ 0 w 4432297"/>
              <a:gd name="connsiteY0" fmla="*/ 3086100 h 6858001"/>
              <a:gd name="connsiteX1" fmla="*/ 4432297 w 4432297"/>
              <a:gd name="connsiteY1" fmla="*/ 3086100 h 6858001"/>
              <a:gd name="connsiteX2" fmla="*/ 4432297 w 4432297"/>
              <a:gd name="connsiteY2" fmla="*/ 6858001 h 6858001"/>
              <a:gd name="connsiteX3" fmla="*/ 0 w 4432297"/>
              <a:gd name="connsiteY3" fmla="*/ 6858001 h 6858001"/>
              <a:gd name="connsiteX4" fmla="*/ 0 w 4432297"/>
              <a:gd name="connsiteY4" fmla="*/ 0 h 6858001"/>
              <a:gd name="connsiteX5" fmla="*/ 4432297 w 4432297"/>
              <a:gd name="connsiteY5" fmla="*/ 0 h 6858001"/>
              <a:gd name="connsiteX6" fmla="*/ 4432297 w 4432297"/>
              <a:gd name="connsiteY6" fmla="*/ 2959100 h 6858001"/>
              <a:gd name="connsiteX7" fmla="*/ 0 w 4432297"/>
              <a:gd name="connsiteY7" fmla="*/ 29591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2297" h="6858001">
                <a:moveTo>
                  <a:pt x="0" y="3086100"/>
                </a:moveTo>
                <a:lnTo>
                  <a:pt x="4432297" y="3086100"/>
                </a:lnTo>
                <a:lnTo>
                  <a:pt x="4432297" y="6858001"/>
                </a:lnTo>
                <a:lnTo>
                  <a:pt x="0" y="6858001"/>
                </a:lnTo>
                <a:close/>
                <a:moveTo>
                  <a:pt x="0" y="0"/>
                </a:moveTo>
                <a:lnTo>
                  <a:pt x="4432297" y="0"/>
                </a:lnTo>
                <a:lnTo>
                  <a:pt x="4432297" y="2959100"/>
                </a:lnTo>
                <a:lnTo>
                  <a:pt x="0" y="2959100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2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410D-ADD4-9548-9ED6-E1367299E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8F36E-6068-6642-A7AE-DEB31E60CC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rgbClr val="19416A"/>
              </a:gs>
              <a:gs pos="100000">
                <a:srgbClr val="0070C0">
                  <a:alpha val="4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82D0EC-5F0D-A245-BB4A-E54EEF597772}"/>
              </a:ext>
            </a:extLst>
          </p:cNvPr>
          <p:cNvGrpSpPr/>
          <p:nvPr/>
        </p:nvGrpSpPr>
        <p:grpSpPr>
          <a:xfrm>
            <a:off x="3284983" y="3535662"/>
            <a:ext cx="5622053" cy="1354217"/>
            <a:chOff x="3284983" y="2284619"/>
            <a:chExt cx="5622053" cy="13542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C0DE9A-C0A0-FF4B-A01D-3C049216B42C}"/>
                </a:ext>
              </a:extLst>
            </p:cNvPr>
            <p:cNvSpPr txBox="1"/>
            <p:nvPr/>
          </p:nvSpPr>
          <p:spPr>
            <a:xfrm>
              <a:off x="4481616" y="2284619"/>
              <a:ext cx="322876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Montserrat ExtraBold" pitchFamily="2" charset="77"/>
                </a:rPr>
                <a:t>IMELCF</a:t>
              </a:r>
              <a:endParaRPr lang="en-US" sz="6000" b="1" dirty="0">
                <a:solidFill>
                  <a:srgbClr val="FFC000"/>
                </a:solidFill>
                <a:latin typeface="Montserrat ExtraBold" pitchFamily="2" charset="7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CEA738-80C9-9749-AD31-46008D0D85C2}"/>
                </a:ext>
              </a:extLst>
            </p:cNvPr>
            <p:cNvSpPr txBox="1"/>
            <p:nvPr/>
          </p:nvSpPr>
          <p:spPr>
            <a:xfrm>
              <a:off x="3284983" y="3300282"/>
              <a:ext cx="5622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600" b="1" dirty="0" smtClean="0">
                  <a:solidFill>
                    <a:schemeClr val="bg1"/>
                  </a:solidFill>
                  <a:latin typeface="Nunito Sans SemiBold" pitchFamily="2" charset="77"/>
                </a:rPr>
                <a:t>INSTITUTO DE MEDICINA LEGAL Y CIENCIAS FORENSES</a:t>
              </a:r>
              <a:endParaRPr lang="en-ID" sz="4800" b="1" dirty="0">
                <a:solidFill>
                  <a:schemeClr val="bg1"/>
                </a:solidFill>
                <a:effectLst/>
                <a:latin typeface="Nunito Sans SemiBold" pitchFamily="2" charset="77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B4945-1807-BE47-B5DD-5F34CBAE3C50}"/>
              </a:ext>
            </a:extLst>
          </p:cNvPr>
          <p:cNvCxnSpPr>
            <a:cxnSpLocks/>
          </p:cNvCxnSpPr>
          <p:nvPr/>
        </p:nvCxnSpPr>
        <p:spPr>
          <a:xfrm>
            <a:off x="743096" y="1109401"/>
            <a:ext cx="0" cy="43916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1C33A8-5CD5-7046-B7F1-52C1EF2FB2D7}"/>
              </a:ext>
            </a:extLst>
          </p:cNvPr>
          <p:cNvSpPr txBox="1"/>
          <p:nvPr/>
        </p:nvSpPr>
        <p:spPr>
          <a:xfrm>
            <a:off x="527653" y="5628164"/>
            <a:ext cx="430887" cy="586058"/>
          </a:xfrm>
          <a:prstGeom prst="rect">
            <a:avLst/>
          </a:prstGeom>
          <a:noFill/>
          <a:ln>
            <a:solidFill>
              <a:srgbClr val="BBA38A"/>
            </a:solidFill>
          </a:ln>
        </p:spPr>
        <p:txBody>
          <a:bodyPr vert="vert270"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Nunito Sans SemiBold" pitchFamily="2" charset="77"/>
              </a:rPr>
              <a:t>2022</a:t>
            </a:r>
            <a:endParaRPr lang="en-US" sz="1600" b="1" dirty="0">
              <a:solidFill>
                <a:schemeClr val="bg1"/>
              </a:solidFill>
              <a:latin typeface="Nunito Sans SemiBold" pitchFamily="2" charset="77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81" y="1661598"/>
            <a:ext cx="1710838" cy="19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7085D-4017-704B-A0BC-A43B98FA7BD9}"/>
              </a:ext>
            </a:extLst>
          </p:cNvPr>
          <p:cNvSpPr txBox="1"/>
          <p:nvPr/>
        </p:nvSpPr>
        <p:spPr>
          <a:xfrm>
            <a:off x="879495" y="2180243"/>
            <a:ext cx="1689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Desarrollo 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26DC2-C591-B54F-A05D-6E6C26D6192A}"/>
              </a:ext>
            </a:extLst>
          </p:cNvPr>
          <p:cNvSpPr txBox="1"/>
          <p:nvPr/>
        </p:nvSpPr>
        <p:spPr>
          <a:xfrm>
            <a:off x="879495" y="3710185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8A490-551B-D447-B530-0C52FFB89D4D}"/>
              </a:ext>
            </a:extLst>
          </p:cNvPr>
          <p:cNvSpPr txBox="1"/>
          <p:nvPr/>
        </p:nvSpPr>
        <p:spPr>
          <a:xfrm>
            <a:off x="879495" y="2488020"/>
            <a:ext cx="488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del IMELCF para presentación</a:t>
            </a:r>
            <a:endParaRPr lang="en-ID" sz="2800" b="1" dirty="0">
              <a:latin typeface="Montserrat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A3688B-C6CA-4843-9888-7F6F42EB298E}"/>
              </a:ext>
            </a:extLst>
          </p:cNvPr>
          <p:cNvCxnSpPr>
            <a:cxnSpLocks/>
          </p:cNvCxnSpPr>
          <p:nvPr/>
        </p:nvCxnSpPr>
        <p:spPr>
          <a:xfrm>
            <a:off x="2242079" y="837802"/>
            <a:ext cx="933993" cy="0"/>
          </a:xfrm>
          <a:prstGeom prst="line">
            <a:avLst/>
          </a:prstGeom>
          <a:ln w="19050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E5B98F4-3691-864C-B23F-E6972FF3F64B}"/>
              </a:ext>
            </a:extLst>
          </p:cNvPr>
          <p:cNvSpPr txBox="1"/>
          <p:nvPr/>
        </p:nvSpPr>
        <p:spPr>
          <a:xfrm>
            <a:off x="879495" y="699303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9B2F5C-30E8-A94E-99E7-D74C3F59DD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6161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1EA51-B34C-614F-A20F-868575D9D5A8}"/>
              </a:ext>
            </a:extLst>
          </p:cNvPr>
          <p:cNvSpPr txBox="1"/>
          <p:nvPr/>
        </p:nvSpPr>
        <p:spPr>
          <a:xfrm>
            <a:off x="3620008" y="1916901"/>
            <a:ext cx="4951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INSTITUTO DE MEDICINA LEGAL Y CIENCIAS FORENSES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36046-630F-2142-A9DE-E1A8ADFDF6AB}"/>
              </a:ext>
            </a:extLst>
          </p:cNvPr>
          <p:cNvSpPr txBox="1"/>
          <p:nvPr/>
        </p:nvSpPr>
        <p:spPr>
          <a:xfrm>
            <a:off x="3646634" y="1249822"/>
            <a:ext cx="489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ontserrat ExtraBold" pitchFamily="2" charset="77"/>
              </a:rPr>
              <a:t>Directores IMELCF</a:t>
            </a:r>
            <a:endParaRPr lang="en-US" sz="3600" b="1" dirty="0">
              <a:latin typeface="Montserrat ExtraBol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7F381-A286-9642-95B8-94CF614E142E}"/>
              </a:ext>
            </a:extLst>
          </p:cNvPr>
          <p:cNvSpPr/>
          <p:nvPr/>
        </p:nvSpPr>
        <p:spPr>
          <a:xfrm>
            <a:off x="0" y="2920126"/>
            <a:ext cx="5888736" cy="268805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E55504-6041-F04E-B578-824C1EBED6FF}"/>
              </a:ext>
            </a:extLst>
          </p:cNvPr>
          <p:cNvSpPr/>
          <p:nvPr/>
        </p:nvSpPr>
        <p:spPr>
          <a:xfrm>
            <a:off x="6303264" y="2920126"/>
            <a:ext cx="5888736" cy="268805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7BBE2-2974-1E40-B0F9-9325C2728519}"/>
              </a:ext>
            </a:extLst>
          </p:cNvPr>
          <p:cNvSpPr txBox="1"/>
          <p:nvPr/>
        </p:nvSpPr>
        <p:spPr>
          <a:xfrm>
            <a:off x="1119299" y="3211418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b="1" dirty="0" smtClean="0">
                <a:solidFill>
                  <a:schemeClr val="bg1"/>
                </a:solidFill>
                <a:latin typeface="Nunito Sans" pitchFamily="2" charset="77"/>
              </a:rPr>
              <a:t>Nombre y Apellido</a:t>
            </a:r>
            <a:endParaRPr lang="en-ID" sz="4400" b="1" dirty="0">
              <a:solidFill>
                <a:schemeClr val="bg1"/>
              </a:solidFill>
              <a:effectLst/>
              <a:latin typeface="Nunito Sa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108859-362A-C743-A973-8878D54BE778}"/>
              </a:ext>
            </a:extLst>
          </p:cNvPr>
          <p:cNvSpPr txBox="1"/>
          <p:nvPr/>
        </p:nvSpPr>
        <p:spPr>
          <a:xfrm>
            <a:off x="2208562" y="3511509"/>
            <a:ext cx="6351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300" dirty="0" smtClean="0">
                <a:solidFill>
                  <a:srgbClr val="BBA38A"/>
                </a:solidFill>
                <a:latin typeface="Nunito Sans" pitchFamily="2" charset="77"/>
              </a:rPr>
              <a:t>Cargo</a:t>
            </a:r>
            <a:endParaRPr lang="en-ID" sz="1300" dirty="0">
              <a:solidFill>
                <a:srgbClr val="BBA38A"/>
              </a:solidFill>
              <a:effectLst/>
              <a:latin typeface="Nunito Sa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EA4F2-99C5-6E4F-937A-619F9A6C647B}"/>
              </a:ext>
            </a:extLst>
          </p:cNvPr>
          <p:cNvSpPr txBox="1"/>
          <p:nvPr/>
        </p:nvSpPr>
        <p:spPr>
          <a:xfrm>
            <a:off x="7426593" y="3280736"/>
            <a:ext cx="1720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b="1" dirty="0">
                <a:solidFill>
                  <a:schemeClr val="bg1"/>
                </a:solidFill>
                <a:latin typeface="Nunito Sans" pitchFamily="2" charset="77"/>
              </a:rPr>
              <a:t>Nombre y Apellido</a:t>
            </a:r>
            <a:endParaRPr lang="en-ID" sz="4400" b="1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4B978-786D-3940-B5A4-0DF6B94146AA}"/>
              </a:ext>
            </a:extLst>
          </p:cNvPr>
          <p:cNvSpPr txBox="1"/>
          <p:nvPr/>
        </p:nvSpPr>
        <p:spPr>
          <a:xfrm>
            <a:off x="8472314" y="3588513"/>
            <a:ext cx="6351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300" dirty="0">
                <a:solidFill>
                  <a:srgbClr val="BBA38A"/>
                </a:solidFill>
                <a:latin typeface="Nunito Sans" pitchFamily="2" charset="77"/>
              </a:rPr>
              <a:t>Cargo</a:t>
            </a:r>
            <a:endParaRPr lang="en-ID" sz="1300" dirty="0">
              <a:solidFill>
                <a:srgbClr val="FFC000"/>
              </a:solidFill>
              <a:effectLst/>
              <a:latin typeface="Nunito Sa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4EA71D-5F5A-1E49-92C7-3ED7F3E67DAA}"/>
              </a:ext>
            </a:extLst>
          </p:cNvPr>
          <p:cNvSpPr txBox="1"/>
          <p:nvPr/>
        </p:nvSpPr>
        <p:spPr>
          <a:xfrm>
            <a:off x="377951" y="4009201"/>
            <a:ext cx="24657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300" dirty="0" smtClean="0">
                <a:solidFill>
                  <a:schemeClr val="bg1"/>
                </a:solidFill>
                <a:latin typeface="Nunito Sans" pitchFamily="2" charset="77"/>
              </a:rPr>
              <a:t>Pequeña descripción referente a la persona o tema</a:t>
            </a:r>
            <a:endParaRPr lang="en-ID" sz="1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AE4C3D-A635-2946-AD1B-3C5B6E2A079D}"/>
              </a:ext>
            </a:extLst>
          </p:cNvPr>
          <p:cNvSpPr txBox="1"/>
          <p:nvPr/>
        </p:nvSpPr>
        <p:spPr>
          <a:xfrm>
            <a:off x="6681215" y="4188678"/>
            <a:ext cx="2465721" cy="66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300" dirty="0">
                <a:solidFill>
                  <a:schemeClr val="bg1"/>
                </a:solidFill>
                <a:latin typeface="Nunito Sans" pitchFamily="2" charset="77"/>
              </a:rPr>
              <a:t>Pequeña descripción referente a la persona o tema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E9DB4-0510-6A45-828C-A38CF41D36D1}"/>
              </a:ext>
            </a:extLst>
          </p:cNvPr>
          <p:cNvSpPr/>
          <p:nvPr/>
        </p:nvSpPr>
        <p:spPr>
          <a:xfrm>
            <a:off x="161365" y="3079376"/>
            <a:ext cx="216586" cy="216586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0339A7-5516-C14B-A7E9-9815E1E299B6}"/>
              </a:ext>
            </a:extLst>
          </p:cNvPr>
          <p:cNvSpPr/>
          <p:nvPr/>
        </p:nvSpPr>
        <p:spPr>
          <a:xfrm>
            <a:off x="6468036" y="3079376"/>
            <a:ext cx="216586" cy="216586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3DC1CC-B9B8-0142-A78F-5E337A9ECC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D8A8C1-F62B-EF47-999B-C1C95C4CB2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4681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528E15B-CB02-6A40-AC37-E48E2F928C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63053AC-769D-3349-8483-2E6D4B5DB4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44E31C8-90A4-5646-BB43-D3A1AADEBD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8310A12-74EF-AB4A-963B-590A9F0FF0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2A6E7-F065-5D4C-A802-C21AAC82BAF8}"/>
              </a:ext>
            </a:extLst>
          </p:cNvPr>
          <p:cNvSpPr txBox="1"/>
          <p:nvPr/>
        </p:nvSpPr>
        <p:spPr>
          <a:xfrm>
            <a:off x="1076671" y="505973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latin typeface="Nunito Sans" pitchFamily="2" charset="77"/>
              </a:rPr>
              <a:t>Texto encabezado</a:t>
            </a:r>
            <a:endParaRPr lang="en-ID" sz="1400" b="1" dirty="0">
              <a:latin typeface="Nunito San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2701E-FE1B-F14D-AB25-B673DE615355}"/>
              </a:ext>
            </a:extLst>
          </p:cNvPr>
          <p:cNvSpPr txBox="1"/>
          <p:nvPr/>
        </p:nvSpPr>
        <p:spPr>
          <a:xfrm>
            <a:off x="1567189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2AB0-84AA-BA4C-8146-C99BD2F2E820}"/>
              </a:ext>
            </a:extLst>
          </p:cNvPr>
          <p:cNvSpPr txBox="1"/>
          <p:nvPr/>
        </p:nvSpPr>
        <p:spPr>
          <a:xfrm>
            <a:off x="3860978" y="505973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Texto encabezado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E7613-F143-E84C-AA25-A4BEE3E4FF0F}"/>
              </a:ext>
            </a:extLst>
          </p:cNvPr>
          <p:cNvSpPr txBox="1"/>
          <p:nvPr/>
        </p:nvSpPr>
        <p:spPr>
          <a:xfrm>
            <a:off x="4351497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B2B5E-E7D8-A147-AF17-43AF24D92998}"/>
              </a:ext>
            </a:extLst>
          </p:cNvPr>
          <p:cNvSpPr txBox="1"/>
          <p:nvPr/>
        </p:nvSpPr>
        <p:spPr>
          <a:xfrm>
            <a:off x="6643395" y="5059735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Texto encabezado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C75E3-261C-7546-8673-C2503BBAD9C3}"/>
              </a:ext>
            </a:extLst>
          </p:cNvPr>
          <p:cNvSpPr txBox="1"/>
          <p:nvPr/>
        </p:nvSpPr>
        <p:spPr>
          <a:xfrm>
            <a:off x="7133914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C705A-FE81-374F-8759-3FC73B68A15A}"/>
              </a:ext>
            </a:extLst>
          </p:cNvPr>
          <p:cNvSpPr txBox="1"/>
          <p:nvPr/>
        </p:nvSpPr>
        <p:spPr>
          <a:xfrm>
            <a:off x="9427706" y="5059735"/>
            <a:ext cx="1686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Texto encabezado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C32FD-D5B7-8146-ABE2-3B97AD3A2BE8}"/>
              </a:ext>
            </a:extLst>
          </p:cNvPr>
          <p:cNvSpPr txBox="1"/>
          <p:nvPr/>
        </p:nvSpPr>
        <p:spPr>
          <a:xfrm>
            <a:off x="9918224" y="5367512"/>
            <a:ext cx="70564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B10A9-2AC5-B04A-91F4-733A80F7688B}"/>
              </a:ext>
            </a:extLst>
          </p:cNvPr>
          <p:cNvSpPr txBox="1"/>
          <p:nvPr/>
        </p:nvSpPr>
        <p:spPr>
          <a:xfrm>
            <a:off x="5691081" y="1390745"/>
            <a:ext cx="80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13587-0471-7543-B3DF-DA432D6B5020}"/>
              </a:ext>
            </a:extLst>
          </p:cNvPr>
          <p:cNvSpPr txBox="1"/>
          <p:nvPr/>
        </p:nvSpPr>
        <p:spPr>
          <a:xfrm>
            <a:off x="3905427" y="805970"/>
            <a:ext cx="437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ontserrat ExtraBold" pitchFamily="2" charset="77"/>
              </a:rPr>
              <a:t>Equipo de Trabajo</a:t>
            </a:r>
            <a:endParaRPr lang="en-US" sz="3200" b="1" dirty="0">
              <a:latin typeface="Montserrat ExtraBold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BAC730-3557-CD4F-9660-F657783572E7}"/>
              </a:ext>
            </a:extLst>
          </p:cNvPr>
          <p:cNvSpPr/>
          <p:nvPr/>
        </p:nvSpPr>
        <p:spPr>
          <a:xfrm>
            <a:off x="1471357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Nunito Sans" pitchFamily="2" charset="77"/>
              </a:rPr>
              <a:t>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4E9753-7B24-9E43-B366-A89A6444E7AE}"/>
              </a:ext>
            </a:extLst>
          </p:cNvPr>
          <p:cNvSpPr/>
          <p:nvPr/>
        </p:nvSpPr>
        <p:spPr>
          <a:xfrm>
            <a:off x="4255667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unito Sans" pitchFamily="2" charset="77"/>
              </a:rPr>
              <a:t>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872AE6-9870-C246-8937-6D1B0DE86012}"/>
              </a:ext>
            </a:extLst>
          </p:cNvPr>
          <p:cNvSpPr/>
          <p:nvPr/>
        </p:nvSpPr>
        <p:spPr>
          <a:xfrm>
            <a:off x="7038085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unito Sans" pitchFamily="2" charset="77"/>
              </a:rPr>
              <a:t>03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45CF49-DDA9-E641-8164-03040023DE27}"/>
              </a:ext>
            </a:extLst>
          </p:cNvPr>
          <p:cNvSpPr/>
          <p:nvPr/>
        </p:nvSpPr>
        <p:spPr>
          <a:xfrm>
            <a:off x="9822395" y="4201842"/>
            <a:ext cx="897303" cy="509863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Nunito Sans" pitchFamily="2" charset="77"/>
              </a:rPr>
              <a:t>04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EC7408-B4F6-8F4F-8B9F-56E8CE423428}"/>
              </a:ext>
            </a:extLst>
          </p:cNvPr>
          <p:cNvSpPr/>
          <p:nvPr/>
        </p:nvSpPr>
        <p:spPr>
          <a:xfrm>
            <a:off x="0" y="1198100"/>
            <a:ext cx="1655180" cy="45719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62D19C-67F3-4544-AB34-164E51D65C60}"/>
              </a:ext>
            </a:extLst>
          </p:cNvPr>
          <p:cNvSpPr/>
          <p:nvPr/>
        </p:nvSpPr>
        <p:spPr>
          <a:xfrm>
            <a:off x="10533296" y="1198100"/>
            <a:ext cx="1655180" cy="45719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4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F7384E-7EFE-3A4D-8F0C-B6E9CCCDAA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0353F7-E326-9648-95D3-393C32260E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49371B-604B-574A-BB9E-B7BF302BF5E1}"/>
              </a:ext>
            </a:extLst>
          </p:cNvPr>
          <p:cNvSpPr/>
          <p:nvPr/>
        </p:nvSpPr>
        <p:spPr>
          <a:xfrm>
            <a:off x="0" y="0"/>
            <a:ext cx="3617929" cy="68580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0CBC92-4919-1D45-B380-FB391646DDB4}"/>
              </a:ext>
            </a:extLst>
          </p:cNvPr>
          <p:cNvSpPr/>
          <p:nvPr/>
        </p:nvSpPr>
        <p:spPr>
          <a:xfrm>
            <a:off x="0" y="6313118"/>
            <a:ext cx="3617929" cy="54488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Nunito Sans SemiBold" pitchFamily="2" charset="77"/>
              </a:rPr>
              <a:t>Pie de foto</a:t>
            </a:r>
            <a:endParaRPr lang="en-US" sz="1000" b="1" dirty="0">
              <a:latin typeface="Nunito Sans SemiBol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31BB72-FA0C-914F-868F-B4532B70EAB5}"/>
              </a:ext>
            </a:extLst>
          </p:cNvPr>
          <p:cNvSpPr/>
          <p:nvPr/>
        </p:nvSpPr>
        <p:spPr>
          <a:xfrm>
            <a:off x="8574071" y="0"/>
            <a:ext cx="3617929" cy="68580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C3D4-44B2-034A-82B9-345B41480E6D}"/>
              </a:ext>
            </a:extLst>
          </p:cNvPr>
          <p:cNvSpPr/>
          <p:nvPr/>
        </p:nvSpPr>
        <p:spPr>
          <a:xfrm>
            <a:off x="8574068" y="0"/>
            <a:ext cx="3617929" cy="54488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latin typeface="Nunito Sans SemiBold" pitchFamily="2" charset="77"/>
              </a:rPr>
              <a:t>Pie de foto</a:t>
            </a:r>
            <a:endParaRPr lang="en-US" sz="1000" b="1" dirty="0">
              <a:latin typeface="Nunito Sans SemiBo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FB667-3D30-094C-BFA7-4BE6D53385C7}"/>
              </a:ext>
            </a:extLst>
          </p:cNvPr>
          <p:cNvSpPr txBox="1"/>
          <p:nvPr/>
        </p:nvSpPr>
        <p:spPr>
          <a:xfrm>
            <a:off x="4472918" y="100984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872CF-4251-064E-98D9-58E862666C82}"/>
              </a:ext>
            </a:extLst>
          </p:cNvPr>
          <p:cNvSpPr txBox="1"/>
          <p:nvPr/>
        </p:nvSpPr>
        <p:spPr>
          <a:xfrm>
            <a:off x="4472918" y="2539789"/>
            <a:ext cx="32461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</a:t>
            </a:r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</a:t>
            </a:r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.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E527-70A7-3E48-A1D3-F473BCB7073A}"/>
              </a:ext>
            </a:extLst>
          </p:cNvPr>
          <p:cNvSpPr txBox="1"/>
          <p:nvPr/>
        </p:nvSpPr>
        <p:spPr>
          <a:xfrm>
            <a:off x="4472918" y="1317624"/>
            <a:ext cx="3081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del IMELCF</a:t>
            </a:r>
            <a:endParaRPr lang="en-ID" sz="2800" b="1" dirty="0">
              <a:latin typeface="Montserrat ExtraBold" pitchFamily="2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039E79-42AF-2743-97BD-9F5BD0268180}"/>
              </a:ext>
            </a:extLst>
          </p:cNvPr>
          <p:cNvCxnSpPr>
            <a:cxnSpLocks/>
          </p:cNvCxnSpPr>
          <p:nvPr/>
        </p:nvCxnSpPr>
        <p:spPr>
          <a:xfrm>
            <a:off x="5983550" y="5709653"/>
            <a:ext cx="933993" cy="0"/>
          </a:xfrm>
          <a:prstGeom prst="line">
            <a:avLst/>
          </a:prstGeom>
          <a:ln w="19050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059D226-EF00-BB4F-8504-480A3AEF4DEE}"/>
              </a:ext>
            </a:extLst>
          </p:cNvPr>
          <p:cNvSpPr txBox="1"/>
          <p:nvPr/>
        </p:nvSpPr>
        <p:spPr>
          <a:xfrm>
            <a:off x="4568715" y="5571154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759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EC654-6764-1949-A954-34F6CCC77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94433-2DEF-B64B-855F-0F02ECC3833B}"/>
              </a:ext>
            </a:extLst>
          </p:cNvPr>
          <p:cNvSpPr/>
          <p:nvPr/>
        </p:nvSpPr>
        <p:spPr>
          <a:xfrm>
            <a:off x="1030562" y="0"/>
            <a:ext cx="4635482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FA4B4-AC9B-0F42-91A9-5869E24ECE02}"/>
              </a:ext>
            </a:extLst>
          </p:cNvPr>
          <p:cNvSpPr txBox="1"/>
          <p:nvPr/>
        </p:nvSpPr>
        <p:spPr>
          <a:xfrm>
            <a:off x="6363837" y="2487819"/>
            <a:ext cx="2544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Título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BD4D6-8817-894D-B2BC-87475BD361C4}"/>
              </a:ext>
            </a:extLst>
          </p:cNvPr>
          <p:cNvSpPr txBox="1"/>
          <p:nvPr/>
        </p:nvSpPr>
        <p:spPr>
          <a:xfrm>
            <a:off x="6363837" y="350348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75EB0E-D2CF-8642-9CEE-D56923EED6E8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C1198-518E-FB46-95AF-C38B081FFC05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DA30E-D806-B74C-8C70-B147D8339763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2B01AA0-0737-8B40-A4EA-7D0907EC1E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AD82CA0-CC9E-FB47-818D-56B82A73D8D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C26549-4BA8-0A44-9823-D59436AB6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D770AB-703A-904F-B62A-8D1A9B31B739}"/>
              </a:ext>
            </a:extLst>
          </p:cNvPr>
          <p:cNvSpPr/>
          <p:nvPr/>
        </p:nvSpPr>
        <p:spPr>
          <a:xfrm>
            <a:off x="6217920" y="0"/>
            <a:ext cx="5974080" cy="3633216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57F8DB-E666-3F4C-BBAB-2637F47AC7C0}"/>
              </a:ext>
            </a:extLst>
          </p:cNvPr>
          <p:cNvSpPr/>
          <p:nvPr/>
        </p:nvSpPr>
        <p:spPr>
          <a:xfrm>
            <a:off x="6217920" y="3755104"/>
            <a:ext cx="2926080" cy="3121152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0E0546-333F-9647-8DE9-E23FE33C2021}"/>
              </a:ext>
            </a:extLst>
          </p:cNvPr>
          <p:cNvSpPr/>
          <p:nvPr/>
        </p:nvSpPr>
        <p:spPr>
          <a:xfrm>
            <a:off x="9265920" y="3755104"/>
            <a:ext cx="2926080" cy="3121152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B11F2-47C2-7249-A3B6-01FC2B461285}"/>
              </a:ext>
            </a:extLst>
          </p:cNvPr>
          <p:cNvSpPr txBox="1"/>
          <p:nvPr/>
        </p:nvSpPr>
        <p:spPr>
          <a:xfrm>
            <a:off x="1021034" y="1203052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81EFF7-DE6B-FF48-9100-4D0FF5196825}"/>
              </a:ext>
            </a:extLst>
          </p:cNvPr>
          <p:cNvSpPr txBox="1"/>
          <p:nvPr/>
        </p:nvSpPr>
        <p:spPr>
          <a:xfrm>
            <a:off x="1021035" y="2886884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6482D-B479-AF41-A084-3263FA2F3C20}"/>
              </a:ext>
            </a:extLst>
          </p:cNvPr>
          <p:cNvSpPr txBox="1"/>
          <p:nvPr/>
        </p:nvSpPr>
        <p:spPr>
          <a:xfrm>
            <a:off x="1021035" y="1510829"/>
            <a:ext cx="308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b="1" dirty="0" smtClean="0">
                <a:latin typeface="Montserrat ExtraBold" pitchFamily="2" charset="77"/>
              </a:rPr>
              <a:t>Títulos del IMELCF</a:t>
            </a:r>
            <a:endParaRPr lang="en-ID" sz="3200" b="1" dirty="0"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295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EB24C3-AEDF-0B49-A178-BECAA4163F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E4FC32-B383-1C4C-A2E2-08131BE1EF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0AE71-F97E-884B-8FAB-88E22BF187F5}"/>
              </a:ext>
            </a:extLst>
          </p:cNvPr>
          <p:cNvSpPr txBox="1"/>
          <p:nvPr/>
        </p:nvSpPr>
        <p:spPr>
          <a:xfrm>
            <a:off x="7060111" y="1129955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0822B-F589-2846-89EB-91C0C3A7A499}"/>
              </a:ext>
            </a:extLst>
          </p:cNvPr>
          <p:cNvSpPr txBox="1"/>
          <p:nvPr/>
        </p:nvSpPr>
        <p:spPr>
          <a:xfrm>
            <a:off x="7060111" y="2659897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CDBCC-B37B-4148-BC72-A929032788DD}"/>
              </a:ext>
            </a:extLst>
          </p:cNvPr>
          <p:cNvSpPr txBox="1"/>
          <p:nvPr/>
        </p:nvSpPr>
        <p:spPr>
          <a:xfrm>
            <a:off x="7060111" y="1437732"/>
            <a:ext cx="3081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del IMELCF</a:t>
            </a:r>
            <a:endParaRPr lang="en-ID" sz="2800" b="1" dirty="0">
              <a:latin typeface="Montserrat Extra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7117F-FCAE-4244-97E8-42299E09BF7F}"/>
              </a:ext>
            </a:extLst>
          </p:cNvPr>
          <p:cNvSpPr/>
          <p:nvPr/>
        </p:nvSpPr>
        <p:spPr>
          <a:xfrm>
            <a:off x="595066" y="2838387"/>
            <a:ext cx="3145251" cy="2889658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533B32-4B03-644D-8CA2-23EF6FDE4233}"/>
              </a:ext>
            </a:extLst>
          </p:cNvPr>
          <p:cNvSpPr/>
          <p:nvPr/>
        </p:nvSpPr>
        <p:spPr>
          <a:xfrm>
            <a:off x="713984" y="3018773"/>
            <a:ext cx="285760" cy="28576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24789-457E-AF4C-8948-FEAD269F8DAA}"/>
              </a:ext>
            </a:extLst>
          </p:cNvPr>
          <p:cNvSpPr txBox="1"/>
          <p:nvPr/>
        </p:nvSpPr>
        <p:spPr>
          <a:xfrm>
            <a:off x="894428" y="3574596"/>
            <a:ext cx="2551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 smtClean="0">
                <a:solidFill>
                  <a:schemeClr val="bg1"/>
                </a:solidFill>
                <a:latin typeface="Nunito Sans" pitchFamily="2" charset="77"/>
              </a:rPr>
              <a:t>Aquí algún texto descriptive de la imágen o imagines.</a:t>
            </a:r>
            <a:endParaRPr lang="en-ID" sz="1300" dirty="0">
              <a:solidFill>
                <a:schemeClr val="bg1"/>
              </a:solidFill>
              <a:latin typeface="Nunito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83D94E-1BA2-D647-A0EB-85FE2010A0CD}"/>
              </a:ext>
            </a:extLst>
          </p:cNvPr>
          <p:cNvSpPr/>
          <p:nvPr/>
        </p:nvSpPr>
        <p:spPr>
          <a:xfrm>
            <a:off x="3597437" y="4620769"/>
            <a:ext cx="285760" cy="28576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6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1EE6CB-5795-0B4F-BF67-B1FFC97EA5F9}"/>
              </a:ext>
            </a:extLst>
          </p:cNvPr>
          <p:cNvSpPr/>
          <p:nvPr/>
        </p:nvSpPr>
        <p:spPr>
          <a:xfrm>
            <a:off x="8383640" y="955343"/>
            <a:ext cx="3808359" cy="5902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CC1005-15EF-1F41-974C-B1413FBA06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55086-2D85-E147-A428-A91ABAB3B20D}"/>
              </a:ext>
            </a:extLst>
          </p:cNvPr>
          <p:cNvSpPr txBox="1"/>
          <p:nvPr/>
        </p:nvSpPr>
        <p:spPr>
          <a:xfrm>
            <a:off x="1297993" y="1117670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C2495-F192-EF49-8ABE-B43A22E58AE4}"/>
              </a:ext>
            </a:extLst>
          </p:cNvPr>
          <p:cNvSpPr txBox="1"/>
          <p:nvPr/>
        </p:nvSpPr>
        <p:spPr>
          <a:xfrm>
            <a:off x="1297993" y="2972266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A3589-4631-814C-B8DF-1270593956CF}"/>
              </a:ext>
            </a:extLst>
          </p:cNvPr>
          <p:cNvSpPr txBox="1"/>
          <p:nvPr/>
        </p:nvSpPr>
        <p:spPr>
          <a:xfrm>
            <a:off x="1297993" y="1447283"/>
            <a:ext cx="40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7D685E-27CC-F847-98E2-08A4A0022412}"/>
              </a:ext>
            </a:extLst>
          </p:cNvPr>
          <p:cNvSpPr/>
          <p:nvPr/>
        </p:nvSpPr>
        <p:spPr>
          <a:xfrm>
            <a:off x="6877784" y="2156293"/>
            <a:ext cx="1119117" cy="73403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E70ECD-370F-624C-954C-D67A5107C0F6}"/>
              </a:ext>
            </a:extLst>
          </p:cNvPr>
          <p:cNvSpPr/>
          <p:nvPr/>
        </p:nvSpPr>
        <p:spPr>
          <a:xfrm>
            <a:off x="10604310" y="0"/>
            <a:ext cx="1587688" cy="95534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B5AEA7-A984-EA40-BA69-9D4DEB6BE6F6}"/>
              </a:ext>
            </a:extLst>
          </p:cNvPr>
          <p:cNvSpPr/>
          <p:nvPr/>
        </p:nvSpPr>
        <p:spPr>
          <a:xfrm>
            <a:off x="7996901" y="5740331"/>
            <a:ext cx="793844" cy="95534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0FB210-6D74-7D46-B20B-518A7CA9E3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4C1BD-8DDB-3F4C-8BAD-0447909667B4}"/>
              </a:ext>
            </a:extLst>
          </p:cNvPr>
          <p:cNvSpPr/>
          <p:nvPr/>
        </p:nvSpPr>
        <p:spPr>
          <a:xfrm>
            <a:off x="4961591" y="0"/>
            <a:ext cx="2265529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13CCF-FF7F-D94D-A97E-9B22EE362C08}"/>
              </a:ext>
            </a:extLst>
          </p:cNvPr>
          <p:cNvSpPr txBox="1"/>
          <p:nvPr/>
        </p:nvSpPr>
        <p:spPr>
          <a:xfrm>
            <a:off x="8642569" y="1594844"/>
            <a:ext cx="2812615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DA10F-DD16-8442-AFF6-A0D10CD12C22}"/>
              </a:ext>
            </a:extLst>
          </p:cNvPr>
          <p:cNvSpPr txBox="1"/>
          <p:nvPr/>
        </p:nvSpPr>
        <p:spPr>
          <a:xfrm>
            <a:off x="736816" y="1902621"/>
            <a:ext cx="2908592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3400" b="1" dirty="0" smtClean="0">
                <a:latin typeface="Montserrat ExtraBold" pitchFamily="2" charset="77"/>
              </a:rPr>
              <a:t>Aquí</a:t>
            </a:r>
          </a:p>
          <a:p>
            <a:pPr>
              <a:lnSpc>
                <a:spcPct val="120000"/>
              </a:lnSpc>
            </a:pPr>
            <a:r>
              <a:rPr lang="en-ID" sz="3400" b="1" dirty="0" smtClean="0">
                <a:latin typeface="Montserrat ExtraBold" pitchFamily="2" charset="77"/>
              </a:rPr>
              <a:t>Título Descriptivo</a:t>
            </a:r>
            <a:endParaRPr lang="en-ID" sz="3400" b="1" dirty="0">
              <a:latin typeface="Montserrat ExtraBold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5EEABE-24AF-8D44-87D8-4078C11E5C22}"/>
              </a:ext>
            </a:extLst>
          </p:cNvPr>
          <p:cNvCxnSpPr>
            <a:cxnSpLocks/>
          </p:cNvCxnSpPr>
          <p:nvPr/>
        </p:nvCxnSpPr>
        <p:spPr>
          <a:xfrm>
            <a:off x="2247448" y="5124656"/>
            <a:ext cx="618582" cy="0"/>
          </a:xfrm>
          <a:prstGeom prst="line">
            <a:avLst/>
          </a:prstGeom>
          <a:ln w="19050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972AB1-2CE5-5A47-9CF0-0D527DF8A98E}"/>
              </a:ext>
            </a:extLst>
          </p:cNvPr>
          <p:cNvSpPr txBox="1"/>
          <p:nvPr/>
        </p:nvSpPr>
        <p:spPr>
          <a:xfrm>
            <a:off x="736816" y="4986157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1DC84-45C1-9642-BEA2-4C9170DD514E}"/>
              </a:ext>
            </a:extLst>
          </p:cNvPr>
          <p:cNvSpPr/>
          <p:nvPr/>
        </p:nvSpPr>
        <p:spPr>
          <a:xfrm>
            <a:off x="4722755" y="-998"/>
            <a:ext cx="477672" cy="189522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04BBC8-4FA7-FF48-9FEF-D32AA3D7145D}"/>
              </a:ext>
            </a:extLst>
          </p:cNvPr>
          <p:cNvSpPr/>
          <p:nvPr/>
        </p:nvSpPr>
        <p:spPr>
          <a:xfrm>
            <a:off x="6988284" y="4986157"/>
            <a:ext cx="477672" cy="189522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4" y="502414"/>
            <a:ext cx="1083521" cy="1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3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9743CA-981B-C348-B85D-41B8DFF67F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BD278-CF73-7140-8955-CF69EC11DD34}"/>
              </a:ext>
            </a:extLst>
          </p:cNvPr>
          <p:cNvSpPr txBox="1"/>
          <p:nvPr/>
        </p:nvSpPr>
        <p:spPr>
          <a:xfrm>
            <a:off x="2018244" y="185260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8EC06-B148-AB45-B649-6D99AACE1672}"/>
              </a:ext>
            </a:extLst>
          </p:cNvPr>
          <p:cNvSpPr txBox="1"/>
          <p:nvPr/>
        </p:nvSpPr>
        <p:spPr>
          <a:xfrm>
            <a:off x="2018244" y="3114492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DFC08-78F1-F54C-88D5-01B147F6F386}"/>
              </a:ext>
            </a:extLst>
          </p:cNvPr>
          <p:cNvSpPr txBox="1"/>
          <p:nvPr/>
        </p:nvSpPr>
        <p:spPr>
          <a:xfrm>
            <a:off x="2018244" y="2160384"/>
            <a:ext cx="402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5076AB-6267-A145-BB47-E578BED0EFC5}"/>
              </a:ext>
            </a:extLst>
          </p:cNvPr>
          <p:cNvSpPr/>
          <p:nvPr/>
        </p:nvSpPr>
        <p:spPr>
          <a:xfrm>
            <a:off x="0" y="825849"/>
            <a:ext cx="838200" cy="5206301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8A509-8434-A547-818B-515F90A44A99}"/>
              </a:ext>
            </a:extLst>
          </p:cNvPr>
          <p:cNvSpPr/>
          <p:nvPr/>
        </p:nvSpPr>
        <p:spPr>
          <a:xfrm>
            <a:off x="0" y="825849"/>
            <a:ext cx="838200" cy="8382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E997B0-16C5-704F-BC0D-7E1AF5AC7B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A1DE54-B81A-B24A-8D63-8A3AFE7BC04C}"/>
              </a:ext>
            </a:extLst>
          </p:cNvPr>
          <p:cNvSpPr/>
          <p:nvPr/>
        </p:nvSpPr>
        <p:spPr>
          <a:xfrm>
            <a:off x="1030562" y="0"/>
            <a:ext cx="4635482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604AE-D420-B74D-BED1-35CDB3A3657A}"/>
              </a:ext>
            </a:extLst>
          </p:cNvPr>
          <p:cNvSpPr txBox="1"/>
          <p:nvPr/>
        </p:nvSpPr>
        <p:spPr>
          <a:xfrm>
            <a:off x="6363837" y="2487819"/>
            <a:ext cx="3446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IMELCF</a:t>
            </a:r>
            <a:r>
              <a:rPr lang="en-US" sz="60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US" sz="60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28267-BD62-124D-88CD-DBF1C4F78C31}"/>
              </a:ext>
            </a:extLst>
          </p:cNvPr>
          <p:cNvSpPr txBox="1"/>
          <p:nvPr/>
        </p:nvSpPr>
        <p:spPr>
          <a:xfrm>
            <a:off x="6363837" y="3503482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Subtítulos para el IMELCF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BBAB0B-F1E3-6C4C-B320-13EF8A3215DB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E2A0F4-AE87-5B49-B17A-5F25F12AD8E5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8EBCAC-A432-4E4B-8697-EB9A2BF72889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80" y="5286102"/>
            <a:ext cx="1083521" cy="1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D40C13-74EF-DB43-B9C9-10427D39D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78D2470-3B3F-B349-8EF0-4D711E84D578}"/>
              </a:ext>
            </a:extLst>
          </p:cNvPr>
          <p:cNvSpPr/>
          <p:nvPr/>
        </p:nvSpPr>
        <p:spPr>
          <a:xfrm>
            <a:off x="977899" y="0"/>
            <a:ext cx="4749792" cy="6857999"/>
          </a:xfrm>
          <a:custGeom>
            <a:avLst/>
            <a:gdLst>
              <a:gd name="connsiteX0" fmla="*/ 0 w 4749792"/>
              <a:gd name="connsiteY0" fmla="*/ 4403558 h 6857999"/>
              <a:gd name="connsiteX1" fmla="*/ 4749792 w 4749792"/>
              <a:gd name="connsiteY1" fmla="*/ 4403558 h 6857999"/>
              <a:gd name="connsiteX2" fmla="*/ 4749792 w 4749792"/>
              <a:gd name="connsiteY2" fmla="*/ 6857999 h 6857999"/>
              <a:gd name="connsiteX3" fmla="*/ 0 w 4749792"/>
              <a:gd name="connsiteY3" fmla="*/ 6857999 h 6857999"/>
              <a:gd name="connsiteX4" fmla="*/ 0 w 4749792"/>
              <a:gd name="connsiteY4" fmla="*/ 0 h 6857999"/>
              <a:gd name="connsiteX5" fmla="*/ 4749792 w 4749792"/>
              <a:gd name="connsiteY5" fmla="*/ 0 h 6857999"/>
              <a:gd name="connsiteX6" fmla="*/ 4749792 w 4749792"/>
              <a:gd name="connsiteY6" fmla="*/ 4283242 h 6857999"/>
              <a:gd name="connsiteX7" fmla="*/ 0 w 4749792"/>
              <a:gd name="connsiteY7" fmla="*/ 42832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9792" h="6857999">
                <a:moveTo>
                  <a:pt x="0" y="4403558"/>
                </a:moveTo>
                <a:lnTo>
                  <a:pt x="4749792" y="4403558"/>
                </a:lnTo>
                <a:lnTo>
                  <a:pt x="4749792" y="6857999"/>
                </a:lnTo>
                <a:lnTo>
                  <a:pt x="0" y="6857999"/>
                </a:lnTo>
                <a:close/>
                <a:moveTo>
                  <a:pt x="0" y="0"/>
                </a:moveTo>
                <a:lnTo>
                  <a:pt x="4749792" y="0"/>
                </a:lnTo>
                <a:lnTo>
                  <a:pt x="4749792" y="4283242"/>
                </a:lnTo>
                <a:lnTo>
                  <a:pt x="0" y="4283242"/>
                </a:lnTo>
                <a:close/>
              </a:path>
            </a:pathLst>
          </a:cu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8828E-3584-A344-8999-2D1C61CDF3BD}"/>
              </a:ext>
            </a:extLst>
          </p:cNvPr>
          <p:cNvSpPr txBox="1"/>
          <p:nvPr/>
        </p:nvSpPr>
        <p:spPr>
          <a:xfrm>
            <a:off x="6844211" y="3252991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2AD9A-D051-AA40-AEF2-F836A27C5F66}"/>
              </a:ext>
            </a:extLst>
          </p:cNvPr>
          <p:cNvSpPr txBox="1"/>
          <p:nvPr/>
        </p:nvSpPr>
        <p:spPr>
          <a:xfrm>
            <a:off x="6844211" y="1744885"/>
            <a:ext cx="40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367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BB1EA0B-0FF3-DB46-AA08-F6DFA11E316A}"/>
              </a:ext>
            </a:extLst>
          </p:cNvPr>
          <p:cNvSpPr txBox="1"/>
          <p:nvPr/>
        </p:nvSpPr>
        <p:spPr>
          <a:xfrm>
            <a:off x="1428632" y="5794429"/>
            <a:ext cx="81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latin typeface="Nunito Sans" pitchFamily="2" charset="77"/>
              </a:rPr>
              <a:t>IMELCF</a:t>
            </a:r>
            <a:endParaRPr lang="en-ID" sz="1400" b="1" dirty="0">
              <a:latin typeface="Nunito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979F-8FAB-1E47-835C-73957DB5B1A1}"/>
              </a:ext>
            </a:extLst>
          </p:cNvPr>
          <p:cNvSpPr txBox="1"/>
          <p:nvPr/>
        </p:nvSpPr>
        <p:spPr>
          <a:xfrm>
            <a:off x="1185783" y="6102206"/>
            <a:ext cx="12987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E0446-C588-0442-9B48-F7D425B94E9A}"/>
              </a:ext>
            </a:extLst>
          </p:cNvPr>
          <p:cNvSpPr txBox="1"/>
          <p:nvPr/>
        </p:nvSpPr>
        <p:spPr>
          <a:xfrm>
            <a:off x="4269194" y="5794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IMELCF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21FDA-B1D8-6845-92FD-27675F471518}"/>
              </a:ext>
            </a:extLst>
          </p:cNvPr>
          <p:cNvSpPr txBox="1"/>
          <p:nvPr/>
        </p:nvSpPr>
        <p:spPr>
          <a:xfrm>
            <a:off x="4026341" y="6102206"/>
            <a:ext cx="1298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D8AEA-C0C6-1D43-A8CD-E618F192EE93}"/>
              </a:ext>
            </a:extLst>
          </p:cNvPr>
          <p:cNvSpPr txBox="1"/>
          <p:nvPr/>
        </p:nvSpPr>
        <p:spPr>
          <a:xfrm>
            <a:off x="7109761" y="5794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IMELCF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9FDB58-DDE4-C64B-9E3E-8D08BB1EEA59}"/>
              </a:ext>
            </a:extLst>
          </p:cNvPr>
          <p:cNvSpPr txBox="1"/>
          <p:nvPr/>
        </p:nvSpPr>
        <p:spPr>
          <a:xfrm>
            <a:off x="6866908" y="6102206"/>
            <a:ext cx="1298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CB7C4-AA28-A94C-94B3-F89985C4369B}"/>
              </a:ext>
            </a:extLst>
          </p:cNvPr>
          <p:cNvSpPr txBox="1"/>
          <p:nvPr/>
        </p:nvSpPr>
        <p:spPr>
          <a:xfrm>
            <a:off x="9950327" y="57944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>
                <a:latin typeface="Nunito Sans" pitchFamily="2" charset="77"/>
              </a:rPr>
              <a:t>IMELCF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2D426A-037E-8D45-B84D-02F1D142505E}"/>
              </a:ext>
            </a:extLst>
          </p:cNvPr>
          <p:cNvSpPr txBox="1"/>
          <p:nvPr/>
        </p:nvSpPr>
        <p:spPr>
          <a:xfrm>
            <a:off x="9707474" y="6102206"/>
            <a:ext cx="12987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Detalle imágen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6CA18F-1DCA-DE49-95E5-D726A4550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39E58-2AE5-FA49-A20F-7EDCB35B2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F7298B-7F05-234C-9469-40C20E51E0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8308EE-1305-3145-B4BF-715BCF7E3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745105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50C27-B6D6-574D-BB04-4B8187C348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43287-1F77-C047-BAFF-C0B82848A6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25E7C0-4C96-764D-BFFB-8B713D055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D6DEA5-5F3A-8740-9CF5-3C4723CF0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82490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6B7E45-43D7-6245-9336-A480F5976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051950-866A-5A4F-85CC-FD6F35702801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F4682B-180C-1941-899F-F222D200BCE2}"/>
              </a:ext>
            </a:extLst>
          </p:cNvPr>
          <p:cNvSpPr txBox="1"/>
          <p:nvPr/>
        </p:nvSpPr>
        <p:spPr>
          <a:xfrm>
            <a:off x="6363837" y="2487819"/>
            <a:ext cx="40350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Montserrat ExtraBold" pitchFamily="2" charset="77"/>
              </a:rPr>
              <a:t>Resumen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42EDF-E478-014D-8D22-C78E2E3D0037}"/>
              </a:ext>
            </a:extLst>
          </p:cNvPr>
          <p:cNvSpPr txBox="1"/>
          <p:nvPr/>
        </p:nvSpPr>
        <p:spPr>
          <a:xfrm>
            <a:off x="6363837" y="3503482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Estadísticas y más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393EC-708B-F34C-B443-652E8EC98406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DD9E19-83E0-954C-8AFA-5BD24DBC8C78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E3FADE-4EED-2442-A44B-FA2EECC5A901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37585-4117-434B-8535-AC683D588BBA}"/>
              </a:ext>
            </a:extLst>
          </p:cNvPr>
          <p:cNvSpPr txBox="1"/>
          <p:nvPr/>
        </p:nvSpPr>
        <p:spPr>
          <a:xfrm>
            <a:off x="1053011" y="2193069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7265-470F-5E4D-A9F9-86DD72FD6E53}"/>
              </a:ext>
            </a:extLst>
          </p:cNvPr>
          <p:cNvSpPr txBox="1"/>
          <p:nvPr/>
        </p:nvSpPr>
        <p:spPr>
          <a:xfrm>
            <a:off x="1053011" y="2799656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4B788-618C-B44C-A728-4DF8169A876F}"/>
              </a:ext>
            </a:extLst>
          </p:cNvPr>
          <p:cNvSpPr txBox="1"/>
          <p:nvPr/>
        </p:nvSpPr>
        <p:spPr>
          <a:xfrm>
            <a:off x="1053011" y="1546738"/>
            <a:ext cx="402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Estadísticas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00D8A-088B-1743-AC65-CBB5E229B0A7}"/>
              </a:ext>
            </a:extLst>
          </p:cNvPr>
          <p:cNvSpPr txBox="1"/>
          <p:nvPr/>
        </p:nvSpPr>
        <p:spPr>
          <a:xfrm>
            <a:off x="1299922" y="441228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 ExtraBold" pitchFamily="2" charset="77"/>
              </a:rPr>
              <a:t>80%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1195B-2C89-4C44-B633-9EC9B06F3D64}"/>
              </a:ext>
            </a:extLst>
          </p:cNvPr>
          <p:cNvSpPr txBox="1"/>
          <p:nvPr/>
        </p:nvSpPr>
        <p:spPr>
          <a:xfrm>
            <a:off x="1040995" y="4972708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Medicina Legal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0A84-095B-D841-B3A5-63D0B51952DE}"/>
              </a:ext>
            </a:extLst>
          </p:cNvPr>
          <p:cNvSpPr txBox="1"/>
          <p:nvPr/>
        </p:nvSpPr>
        <p:spPr>
          <a:xfrm>
            <a:off x="3342872" y="4412288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 ExtraBold" pitchFamily="2" charset="77"/>
              </a:rPr>
              <a:t>96%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C7BB4-AA7E-ED42-A2A0-2F08FEF3534F}"/>
              </a:ext>
            </a:extLst>
          </p:cNvPr>
          <p:cNvSpPr txBox="1"/>
          <p:nvPr/>
        </p:nvSpPr>
        <p:spPr>
          <a:xfrm>
            <a:off x="3077922" y="497270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Criminalística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99A697-1DAE-4F4A-A9A9-952FC0A69F3F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D1059E9-EDA7-4845-A52B-2E279F3C2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588478"/>
              </p:ext>
            </p:extLst>
          </p:nvPr>
        </p:nvGraphicFramePr>
        <p:xfrm>
          <a:off x="6599785" y="1116542"/>
          <a:ext cx="5088431" cy="462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6AEDC6AA-4B90-1A46-AD20-8082FF504B7F}"/>
              </a:ext>
            </a:extLst>
          </p:cNvPr>
          <p:cNvSpPr/>
          <p:nvPr/>
        </p:nvSpPr>
        <p:spPr>
          <a:xfrm>
            <a:off x="1040995" y="4547937"/>
            <a:ext cx="192505" cy="19250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9208E1-271D-F94A-9B5C-5DA693F80861}"/>
              </a:ext>
            </a:extLst>
          </p:cNvPr>
          <p:cNvSpPr/>
          <p:nvPr/>
        </p:nvSpPr>
        <p:spPr>
          <a:xfrm>
            <a:off x="3077922" y="4547937"/>
            <a:ext cx="192505" cy="19250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5971E0-F05C-E84D-BC58-F3C86D0ED187}"/>
              </a:ext>
            </a:extLst>
          </p:cNvPr>
          <p:cNvCxnSpPr>
            <a:cxnSpLocks/>
          </p:cNvCxnSpPr>
          <p:nvPr/>
        </p:nvCxnSpPr>
        <p:spPr>
          <a:xfrm>
            <a:off x="0" y="1888958"/>
            <a:ext cx="721895" cy="0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44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A836DCF-A944-4F47-978A-73C72F24AA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FD5A3FC-8269-414B-A0F2-295CF9E04FC7}"/>
              </a:ext>
            </a:extLst>
          </p:cNvPr>
          <p:cNvSpPr/>
          <p:nvPr/>
        </p:nvSpPr>
        <p:spPr>
          <a:xfrm>
            <a:off x="0" y="-14776"/>
            <a:ext cx="5842000" cy="6872777"/>
          </a:xfrm>
          <a:custGeom>
            <a:avLst/>
            <a:gdLst>
              <a:gd name="connsiteX0" fmla="*/ 0 w 5842000"/>
              <a:gd name="connsiteY0" fmla="*/ 0 h 6872777"/>
              <a:gd name="connsiteX1" fmla="*/ 4170821 w 5842000"/>
              <a:gd name="connsiteY1" fmla="*/ 0 h 6872777"/>
              <a:gd name="connsiteX2" fmla="*/ 5842000 w 5842000"/>
              <a:gd name="connsiteY2" fmla="*/ 6872777 h 6872777"/>
              <a:gd name="connsiteX3" fmla="*/ 0 w 5842000"/>
              <a:gd name="connsiteY3" fmla="*/ 6872777 h 68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0" h="6872777">
                <a:moveTo>
                  <a:pt x="0" y="0"/>
                </a:moveTo>
                <a:lnTo>
                  <a:pt x="4170821" y="0"/>
                </a:lnTo>
                <a:lnTo>
                  <a:pt x="5842000" y="6872777"/>
                </a:lnTo>
                <a:lnTo>
                  <a:pt x="0" y="6872777"/>
                </a:lnTo>
                <a:close/>
              </a:path>
            </a:pathLst>
          </a:custGeom>
          <a:gradFill flip="none" rotWithShape="1">
            <a:gsLst>
              <a:gs pos="20000">
                <a:srgbClr val="19416A">
                  <a:alpha val="65000"/>
                </a:srgbClr>
              </a:gs>
              <a:gs pos="99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394E6-11FE-244B-9056-AEB9F9AC1B22}"/>
              </a:ext>
            </a:extLst>
          </p:cNvPr>
          <p:cNvSpPr txBox="1"/>
          <p:nvPr/>
        </p:nvSpPr>
        <p:spPr>
          <a:xfrm>
            <a:off x="6526711" y="2193069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Subtítulo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3CF11-2359-5944-ACEE-B00F2E346ED1}"/>
              </a:ext>
            </a:extLst>
          </p:cNvPr>
          <p:cNvSpPr txBox="1"/>
          <p:nvPr/>
        </p:nvSpPr>
        <p:spPr>
          <a:xfrm>
            <a:off x="6526711" y="2799656"/>
            <a:ext cx="402801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</a:t>
            </a:r>
            <a:r>
              <a:rPr lang="en-ID" dirty="0" smtClean="0"/>
              <a:t>.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3755F-4814-B04C-B316-AA2BAC157DA6}"/>
              </a:ext>
            </a:extLst>
          </p:cNvPr>
          <p:cNvSpPr txBox="1"/>
          <p:nvPr/>
        </p:nvSpPr>
        <p:spPr>
          <a:xfrm>
            <a:off x="6526711" y="1546738"/>
            <a:ext cx="48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A34F46-C3C1-6044-A327-219991B8BF57}"/>
              </a:ext>
            </a:extLst>
          </p:cNvPr>
          <p:cNvSpPr txBox="1"/>
          <p:nvPr/>
        </p:nvSpPr>
        <p:spPr>
          <a:xfrm>
            <a:off x="280052" y="6228139"/>
            <a:ext cx="464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  <a:latin typeface="Montserrat ExtraBold" pitchFamily="2" charset="77"/>
              </a:rPr>
              <a:t>IMELCF.GOB.PA</a:t>
            </a:r>
            <a:endParaRPr lang="en-ID" sz="2400" b="1" dirty="0">
              <a:solidFill>
                <a:schemeClr val="bg1">
                  <a:lumMod val="95000"/>
                </a:schemeClr>
              </a:solidFill>
              <a:latin typeface="Montserrat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687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616A9B-661E-A04F-B766-52FF9C5799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4BA3-BC93-9A45-846C-9FCB47862AC2}"/>
              </a:ext>
            </a:extLst>
          </p:cNvPr>
          <p:cNvSpPr txBox="1"/>
          <p:nvPr/>
        </p:nvSpPr>
        <p:spPr>
          <a:xfrm>
            <a:off x="4548590" y="5301892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2023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C309AB-2924-784D-9BC1-F7344F1E95E4}"/>
              </a:ext>
            </a:extLst>
          </p:cNvPr>
          <p:cNvSpPr/>
          <p:nvPr/>
        </p:nvSpPr>
        <p:spPr>
          <a:xfrm>
            <a:off x="7009380" y="0"/>
            <a:ext cx="1809750" cy="5334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Nunito Sans SemiBold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93AB04-460E-6942-8DF9-798F701EE521}"/>
              </a:ext>
            </a:extLst>
          </p:cNvPr>
          <p:cNvSpPr/>
          <p:nvPr/>
        </p:nvSpPr>
        <p:spPr>
          <a:xfrm>
            <a:off x="10589714" y="3878888"/>
            <a:ext cx="614734" cy="5334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Nunito Sans SemiBold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B06B8-40BD-6C47-8627-33F7E3F3E4C0}"/>
              </a:ext>
            </a:extLst>
          </p:cNvPr>
          <p:cNvSpPr/>
          <p:nvPr/>
        </p:nvSpPr>
        <p:spPr>
          <a:xfrm>
            <a:off x="9509760" y="6324600"/>
            <a:ext cx="999744" cy="533400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Nunito Sans SemiBo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DC4D8-61FE-274D-8CB6-5A07E8E30BC8}"/>
              </a:ext>
            </a:extLst>
          </p:cNvPr>
          <p:cNvSpPr txBox="1"/>
          <p:nvPr/>
        </p:nvSpPr>
        <p:spPr>
          <a:xfrm>
            <a:off x="697411" y="2522253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7A5F8-AE9B-8A40-B409-178C777FBA9A}"/>
              </a:ext>
            </a:extLst>
          </p:cNvPr>
          <p:cNvSpPr txBox="1"/>
          <p:nvPr/>
        </p:nvSpPr>
        <p:spPr>
          <a:xfrm>
            <a:off x="697411" y="3128840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68597-BE73-0E47-B226-183E7E1FFAA0}"/>
              </a:ext>
            </a:extLst>
          </p:cNvPr>
          <p:cNvSpPr txBox="1"/>
          <p:nvPr/>
        </p:nvSpPr>
        <p:spPr>
          <a:xfrm>
            <a:off x="697411" y="1906700"/>
            <a:ext cx="4028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smtClean="0">
                <a:latin typeface="Montserrat ExtraBold" pitchFamily="2" charset="77"/>
              </a:rPr>
              <a:t>Repaso IMELCF</a:t>
            </a:r>
            <a:endParaRPr lang="en-ID" sz="3400" b="1" dirty="0"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50EF6-F56F-FF4A-8EDE-A30C01E2F099}"/>
              </a:ext>
            </a:extLst>
          </p:cNvPr>
          <p:cNvSpPr txBox="1"/>
          <p:nvPr/>
        </p:nvSpPr>
        <p:spPr>
          <a:xfrm>
            <a:off x="697411" y="4741472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ontserrat ExtraBold" pitchFamily="2" charset="77"/>
              </a:rPr>
              <a:t>984.530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700EB-D069-CB42-9CAC-6F7E87951626}"/>
              </a:ext>
            </a:extLst>
          </p:cNvPr>
          <p:cNvSpPr txBox="1"/>
          <p:nvPr/>
        </p:nvSpPr>
        <p:spPr>
          <a:xfrm>
            <a:off x="697411" y="5301892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Fiscal Anual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A144A-6D74-9246-A60B-74CFE03D4BFA}"/>
              </a:ext>
            </a:extLst>
          </p:cNvPr>
          <p:cNvSpPr txBox="1"/>
          <p:nvPr/>
        </p:nvSpPr>
        <p:spPr>
          <a:xfrm>
            <a:off x="2800693" y="4741472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ontserrat ExtraBold" pitchFamily="2" charset="77"/>
              </a:rPr>
              <a:t>2022</a:t>
            </a:r>
            <a:endParaRPr lang="en-US" sz="2800" b="1" dirty="0">
              <a:latin typeface="Montserrat ExtraBold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49534C-8B04-6E43-B80F-0E938C3981D1}"/>
              </a:ext>
            </a:extLst>
          </p:cNvPr>
          <p:cNvSpPr txBox="1"/>
          <p:nvPr/>
        </p:nvSpPr>
        <p:spPr>
          <a:xfrm>
            <a:off x="2800693" y="5301892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Gastos 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F0430-1D4E-9741-A00A-97CAB2000E48}"/>
              </a:ext>
            </a:extLst>
          </p:cNvPr>
          <p:cNvSpPr txBox="1"/>
          <p:nvPr/>
        </p:nvSpPr>
        <p:spPr>
          <a:xfrm>
            <a:off x="4512373" y="4741472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Montserrat ExtraBold" pitchFamily="2" charset="77"/>
              </a:rPr>
              <a:t>Proyección</a:t>
            </a:r>
            <a:endParaRPr lang="en-US" sz="2800" b="1" dirty="0">
              <a:latin typeface="Montserrat ExtraBold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C42C1C-06A2-F449-B6C8-8F19FDAF0EC9}"/>
              </a:ext>
            </a:extLst>
          </p:cNvPr>
          <p:cNvCxnSpPr>
            <a:cxnSpLocks/>
          </p:cNvCxnSpPr>
          <p:nvPr/>
        </p:nvCxnSpPr>
        <p:spPr>
          <a:xfrm flipH="1">
            <a:off x="788237" y="5746068"/>
            <a:ext cx="467539" cy="0"/>
          </a:xfrm>
          <a:prstGeom prst="line">
            <a:avLst/>
          </a:prstGeom>
          <a:ln w="38100">
            <a:solidFill>
              <a:srgbClr val="BBA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3E5454-1D25-434A-B0AB-6774CCCFAE0D}"/>
              </a:ext>
            </a:extLst>
          </p:cNvPr>
          <p:cNvCxnSpPr>
            <a:cxnSpLocks/>
          </p:cNvCxnSpPr>
          <p:nvPr/>
        </p:nvCxnSpPr>
        <p:spPr>
          <a:xfrm flipH="1">
            <a:off x="2870656" y="5746068"/>
            <a:ext cx="467539" cy="0"/>
          </a:xfrm>
          <a:prstGeom prst="line">
            <a:avLst/>
          </a:prstGeom>
          <a:ln w="38100">
            <a:solidFill>
              <a:srgbClr val="BBA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21C4A2-8846-764E-863B-EBC4FD91F0FF}"/>
              </a:ext>
            </a:extLst>
          </p:cNvPr>
          <p:cNvCxnSpPr>
            <a:cxnSpLocks/>
          </p:cNvCxnSpPr>
          <p:nvPr/>
        </p:nvCxnSpPr>
        <p:spPr>
          <a:xfrm flipH="1">
            <a:off x="4647675" y="5746068"/>
            <a:ext cx="467539" cy="0"/>
          </a:xfrm>
          <a:prstGeom prst="line">
            <a:avLst/>
          </a:prstGeom>
          <a:ln w="38100">
            <a:solidFill>
              <a:srgbClr val="BBA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1C3028-F914-824B-A681-5D0EF5BB5208}"/>
              </a:ext>
            </a:extLst>
          </p:cNvPr>
          <p:cNvCxnSpPr>
            <a:cxnSpLocks/>
          </p:cNvCxnSpPr>
          <p:nvPr/>
        </p:nvCxnSpPr>
        <p:spPr>
          <a:xfrm>
            <a:off x="2297811" y="794039"/>
            <a:ext cx="933993" cy="0"/>
          </a:xfrm>
          <a:prstGeom prst="line">
            <a:avLst/>
          </a:prstGeom>
          <a:ln w="19050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8BE5B3-81E6-4446-9A0B-32928F4AD1C5}"/>
              </a:ext>
            </a:extLst>
          </p:cNvPr>
          <p:cNvSpPr txBox="1"/>
          <p:nvPr/>
        </p:nvSpPr>
        <p:spPr>
          <a:xfrm>
            <a:off x="787179" y="655540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928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E67DFF5-6137-5449-ACD8-5A62E41FA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12FBB-4FCB-6549-8E2D-B62C6E2DAD0D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B8801-D8E7-D64A-9C9F-47C92D0B0EA2}"/>
              </a:ext>
            </a:extLst>
          </p:cNvPr>
          <p:cNvSpPr txBox="1"/>
          <p:nvPr/>
        </p:nvSpPr>
        <p:spPr>
          <a:xfrm>
            <a:off x="6363837" y="2487819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IMELCF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A9FE0-0743-DD4A-8D8F-0A5488408038}"/>
              </a:ext>
            </a:extLst>
          </p:cNvPr>
          <p:cNvSpPr txBox="1"/>
          <p:nvPr/>
        </p:nvSpPr>
        <p:spPr>
          <a:xfrm>
            <a:off x="6363837" y="3503482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Detalle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192940-5FD4-6E4D-82F9-2ADC2F54C576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3B4B2-61B9-CC41-A1DB-73A1749C3A33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6CBBB6-86BC-5B4D-9CC3-855FC71281A3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647DB-8E98-2246-8C72-9CD09A42569D}"/>
              </a:ext>
            </a:extLst>
          </p:cNvPr>
          <p:cNvSpPr txBox="1"/>
          <p:nvPr/>
        </p:nvSpPr>
        <p:spPr>
          <a:xfrm>
            <a:off x="3377952" y="2923905"/>
            <a:ext cx="5436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Montserrat ExtraBold" pitchFamily="2" charset="77"/>
              </a:rPr>
              <a:t>Otra Sección</a:t>
            </a:r>
            <a:endParaRPr lang="en-US" sz="6000" b="1" dirty="0">
              <a:latin typeface="Montserrat Extra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75EF0-C146-BD4A-96CA-B82C4160A1E7}"/>
              </a:ext>
            </a:extLst>
          </p:cNvPr>
          <p:cNvSpPr txBox="1"/>
          <p:nvPr/>
        </p:nvSpPr>
        <p:spPr>
          <a:xfrm>
            <a:off x="5037863" y="3767555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600" b="1" dirty="0" smtClean="0">
                <a:solidFill>
                  <a:srgbClr val="BBA38A"/>
                </a:solidFill>
                <a:latin typeface="Nunito Sans SemiBold" pitchFamily="2" charset="77"/>
              </a:rPr>
              <a:t>Pequeña descripción</a:t>
            </a:r>
            <a:endParaRPr lang="en-ID" sz="4800" b="1" dirty="0">
              <a:solidFill>
                <a:srgbClr val="BBA38A"/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093ED-8B74-7D4E-B83C-080D0B33DA2F}"/>
              </a:ext>
            </a:extLst>
          </p:cNvPr>
          <p:cNvSpPr/>
          <p:nvPr/>
        </p:nvSpPr>
        <p:spPr>
          <a:xfrm>
            <a:off x="1102658" y="820271"/>
            <a:ext cx="1075764" cy="1075764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B3FBF-E3A9-DD4B-983F-5518BB2FF17C}"/>
              </a:ext>
            </a:extLst>
          </p:cNvPr>
          <p:cNvSpPr/>
          <p:nvPr/>
        </p:nvSpPr>
        <p:spPr>
          <a:xfrm>
            <a:off x="9950822" y="4787153"/>
            <a:ext cx="470647" cy="47064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562495-900A-7446-9908-73EAD8B7D6A5}"/>
              </a:ext>
            </a:extLst>
          </p:cNvPr>
          <p:cNvSpPr/>
          <p:nvPr/>
        </p:nvSpPr>
        <p:spPr>
          <a:xfrm>
            <a:off x="9977715" y="1015249"/>
            <a:ext cx="961469" cy="961469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DC66B-EF70-8347-B42A-79AF481CBAE1}"/>
              </a:ext>
            </a:extLst>
          </p:cNvPr>
          <p:cNvSpPr/>
          <p:nvPr/>
        </p:nvSpPr>
        <p:spPr>
          <a:xfrm>
            <a:off x="2178421" y="5237629"/>
            <a:ext cx="766484" cy="766484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13AD2-F486-4349-8C09-27E51DBCAE66}"/>
              </a:ext>
            </a:extLst>
          </p:cNvPr>
          <p:cNvSpPr/>
          <p:nvPr/>
        </p:nvSpPr>
        <p:spPr>
          <a:xfrm>
            <a:off x="2062932" y="3705853"/>
            <a:ext cx="230979" cy="23097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C6E54-CC65-684D-8019-FBEE691F2785}"/>
              </a:ext>
            </a:extLst>
          </p:cNvPr>
          <p:cNvSpPr/>
          <p:nvPr/>
        </p:nvSpPr>
        <p:spPr>
          <a:xfrm>
            <a:off x="6299944" y="5332948"/>
            <a:ext cx="230979" cy="23097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5229D3-A60F-D74F-95B5-C9C0CD4254B0}"/>
              </a:ext>
            </a:extLst>
          </p:cNvPr>
          <p:cNvSpPr/>
          <p:nvPr/>
        </p:nvSpPr>
        <p:spPr>
          <a:xfrm>
            <a:off x="7625993" y="927839"/>
            <a:ext cx="230979" cy="23097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48" y="1362279"/>
            <a:ext cx="1380711" cy="1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8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21AEA2-3100-CF4F-A609-A6513BFCC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11861-4907-9C49-9641-BFE45E2E372C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0BFF8-5E1F-FB45-AF22-CB083A1F481E}"/>
              </a:ext>
            </a:extLst>
          </p:cNvPr>
          <p:cNvSpPr txBox="1"/>
          <p:nvPr/>
        </p:nvSpPr>
        <p:spPr>
          <a:xfrm>
            <a:off x="6363837" y="2487819"/>
            <a:ext cx="5359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Otra sección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98378-2FE6-D943-A532-57865DA62931}"/>
              </a:ext>
            </a:extLst>
          </p:cNvPr>
          <p:cNvSpPr txBox="1"/>
          <p:nvPr/>
        </p:nvSpPr>
        <p:spPr>
          <a:xfrm>
            <a:off x="6363837" y="3503482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58D3D-247B-2441-947E-CEC003AB0C56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2C21A-AB4F-B540-AB9C-DFAA5C4FC243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DCAB4-E90A-7A4F-95DD-C4907F50BEA0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E68ABE-95C7-AD4F-95CB-5948D32284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2B49D-E048-B541-9508-4D6940D5C7F0}"/>
              </a:ext>
            </a:extLst>
          </p:cNvPr>
          <p:cNvSpPr txBox="1"/>
          <p:nvPr/>
        </p:nvSpPr>
        <p:spPr>
          <a:xfrm>
            <a:off x="927100" y="1210731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Montserrat ExtraBold" pitchFamily="2" charset="77"/>
              </a:rPr>
              <a:t>Títulos</a:t>
            </a:r>
            <a:r>
              <a:rPr lang="en-US" sz="36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US" sz="36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AF62E-B9E5-B04D-BE14-0C63DF4BAE22}"/>
              </a:ext>
            </a:extLst>
          </p:cNvPr>
          <p:cNvSpPr txBox="1"/>
          <p:nvPr/>
        </p:nvSpPr>
        <p:spPr>
          <a:xfrm>
            <a:off x="927100" y="1857062"/>
            <a:ext cx="294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INSTITUTO DE MEDICINA LEGAL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C1504-C3B7-2E42-85BA-78B04AA4E19F}"/>
              </a:ext>
            </a:extLst>
          </p:cNvPr>
          <p:cNvSpPr txBox="1"/>
          <p:nvPr/>
        </p:nvSpPr>
        <p:spPr>
          <a:xfrm>
            <a:off x="927100" y="2399323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4449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21087A7-37D9-E946-8B70-C67904AE6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11B173-32C6-7B48-B70B-2EB3172F4CBB}"/>
              </a:ext>
            </a:extLst>
          </p:cNvPr>
          <p:cNvSpPr/>
          <p:nvPr/>
        </p:nvSpPr>
        <p:spPr>
          <a:xfrm>
            <a:off x="6197600" y="0"/>
            <a:ext cx="5994400" cy="6858000"/>
          </a:xfrm>
          <a:custGeom>
            <a:avLst/>
            <a:gdLst>
              <a:gd name="connsiteX0" fmla="*/ 0 w 5994400"/>
              <a:gd name="connsiteY0" fmla="*/ 0 h 6858000"/>
              <a:gd name="connsiteX1" fmla="*/ 5994400 w 5994400"/>
              <a:gd name="connsiteY1" fmla="*/ 0 h 6858000"/>
              <a:gd name="connsiteX2" fmla="*/ 5994400 w 5994400"/>
              <a:gd name="connsiteY2" fmla="*/ 6858000 h 6858000"/>
              <a:gd name="connsiteX3" fmla="*/ 0 w 5994400"/>
              <a:gd name="connsiteY3" fmla="*/ 6858000 h 6858000"/>
              <a:gd name="connsiteX4" fmla="*/ 0 w 5994400"/>
              <a:gd name="connsiteY4" fmla="*/ 0 h 6858000"/>
              <a:gd name="connsiteX0" fmla="*/ 1549400 w 5994400"/>
              <a:gd name="connsiteY0" fmla="*/ 12700 h 6858000"/>
              <a:gd name="connsiteX1" fmla="*/ 5994400 w 5994400"/>
              <a:gd name="connsiteY1" fmla="*/ 0 h 6858000"/>
              <a:gd name="connsiteX2" fmla="*/ 5994400 w 5994400"/>
              <a:gd name="connsiteY2" fmla="*/ 6858000 h 6858000"/>
              <a:gd name="connsiteX3" fmla="*/ 0 w 5994400"/>
              <a:gd name="connsiteY3" fmla="*/ 6858000 h 6858000"/>
              <a:gd name="connsiteX4" fmla="*/ 1549400 w 5994400"/>
              <a:gd name="connsiteY4" fmla="*/ 12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58000">
                <a:moveTo>
                  <a:pt x="1549400" y="12700"/>
                </a:moveTo>
                <a:lnTo>
                  <a:pt x="5994400" y="0"/>
                </a:lnTo>
                <a:lnTo>
                  <a:pt x="5994400" y="6858000"/>
                </a:lnTo>
                <a:lnTo>
                  <a:pt x="0" y="6858000"/>
                </a:lnTo>
                <a:lnTo>
                  <a:pt x="1549400" y="12700"/>
                </a:lnTo>
                <a:close/>
              </a:path>
            </a:pathLst>
          </a:custGeom>
          <a:gradFill flip="none" rotWithShape="1">
            <a:gsLst>
              <a:gs pos="20000">
                <a:srgbClr val="19416A">
                  <a:alpha val="65000"/>
                </a:srgbClr>
              </a:gs>
              <a:gs pos="99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8030A-ACC5-1A45-9633-76C0F75ACEF6}"/>
              </a:ext>
            </a:extLst>
          </p:cNvPr>
          <p:cNvSpPr txBox="1"/>
          <p:nvPr/>
        </p:nvSpPr>
        <p:spPr>
          <a:xfrm>
            <a:off x="1138355" y="1727308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Administración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1D9379-F3C1-424B-9DC2-BBEE77822190}"/>
              </a:ext>
            </a:extLst>
          </p:cNvPr>
          <p:cNvSpPr txBox="1"/>
          <p:nvPr/>
        </p:nvSpPr>
        <p:spPr>
          <a:xfrm>
            <a:off x="1138355" y="3543191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defRPr>
            </a:lvl1pPr>
          </a:lstStyle>
          <a:p>
            <a:r>
              <a:rPr lang="en-ID" dirty="0"/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408FB-8737-7441-861A-30C7E918FAE9}"/>
              </a:ext>
            </a:extLst>
          </p:cNvPr>
          <p:cNvSpPr txBox="1"/>
          <p:nvPr/>
        </p:nvSpPr>
        <p:spPr>
          <a:xfrm>
            <a:off x="1138355" y="2035085"/>
            <a:ext cx="4028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600" b="1" dirty="0" smtClean="0">
                <a:latin typeface="Montserrat ExtraBold" pitchFamily="2" charset="77"/>
              </a:rPr>
              <a:t>Títulos del IMELCF</a:t>
            </a:r>
            <a:endParaRPr lang="en-ID" sz="3600" b="1" dirty="0">
              <a:latin typeface="Montserrat ExtraBold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DC447-C68E-7246-B7C3-8D0605ED0847}"/>
              </a:ext>
            </a:extLst>
          </p:cNvPr>
          <p:cNvSpPr txBox="1"/>
          <p:nvPr/>
        </p:nvSpPr>
        <p:spPr>
          <a:xfrm>
            <a:off x="7220399" y="5888504"/>
            <a:ext cx="243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  <a:latin typeface="Montserrat ExtraBold" pitchFamily="2" charset="77"/>
              </a:rPr>
              <a:t>IMELCF.</a:t>
            </a:r>
            <a:endParaRPr lang="en-ID" sz="2400" b="1" dirty="0">
              <a:solidFill>
                <a:schemeClr val="bg1">
                  <a:lumMod val="95000"/>
                </a:schemeClr>
              </a:solidFill>
              <a:latin typeface="Montserrat ExtraBold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E26935-7D0C-6B40-9569-612DFC2B3532}"/>
              </a:ext>
            </a:extLst>
          </p:cNvPr>
          <p:cNvSpPr/>
          <p:nvPr/>
        </p:nvSpPr>
        <p:spPr>
          <a:xfrm>
            <a:off x="11443447" y="309282"/>
            <a:ext cx="537883" cy="53788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BA3355-B9B9-3D49-9932-4D0A8A54F978}"/>
              </a:ext>
            </a:extLst>
          </p:cNvPr>
          <p:cNvSpPr/>
          <p:nvPr/>
        </p:nvSpPr>
        <p:spPr>
          <a:xfrm>
            <a:off x="9654988" y="5991589"/>
            <a:ext cx="255494" cy="25549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7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C0498-EC8F-8745-B32C-FD3E7BAFF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43AA38-BEBE-0A4E-87C6-8934E3D588BE}"/>
              </a:ext>
            </a:extLst>
          </p:cNvPr>
          <p:cNvSpPr/>
          <p:nvPr/>
        </p:nvSpPr>
        <p:spPr>
          <a:xfrm>
            <a:off x="1030562" y="0"/>
            <a:ext cx="4635500" cy="54229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8AB98-159B-5344-837B-929F426E8914}"/>
              </a:ext>
            </a:extLst>
          </p:cNvPr>
          <p:cNvSpPr txBox="1"/>
          <p:nvPr/>
        </p:nvSpPr>
        <p:spPr>
          <a:xfrm>
            <a:off x="6363837" y="2487819"/>
            <a:ext cx="3948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Montserrat ExtraBold" pitchFamily="2" charset="77"/>
              </a:rPr>
              <a:t>Contacto</a:t>
            </a:r>
            <a:endParaRPr lang="en-US" sz="6000" b="1" dirty="0">
              <a:solidFill>
                <a:srgbClr val="FFC000"/>
              </a:solidFill>
              <a:latin typeface="Montserrat Extra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FE01B-43B1-124E-9FC3-DBB050CECBCB}"/>
              </a:ext>
            </a:extLst>
          </p:cNvPr>
          <p:cNvSpPr txBox="1"/>
          <p:nvPr/>
        </p:nvSpPr>
        <p:spPr>
          <a:xfrm>
            <a:off x="6363837" y="3503482"/>
            <a:ext cx="2746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Comunicación con nosotros</a:t>
            </a:r>
            <a:endParaRPr lang="en-ID" sz="4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28CC1-1417-8043-BD6D-992053F16050}"/>
              </a:ext>
            </a:extLst>
          </p:cNvPr>
          <p:cNvSpPr/>
          <p:nvPr/>
        </p:nvSpPr>
        <p:spPr>
          <a:xfrm>
            <a:off x="6458561" y="4276993"/>
            <a:ext cx="134757" cy="134757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91814-388A-FC44-A97D-0DDC0CD8F895}"/>
              </a:ext>
            </a:extLst>
          </p:cNvPr>
          <p:cNvSpPr/>
          <p:nvPr/>
        </p:nvSpPr>
        <p:spPr>
          <a:xfrm>
            <a:off x="6665331" y="4276992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08C13-56A8-B74A-A617-79207379C9D2}"/>
              </a:ext>
            </a:extLst>
          </p:cNvPr>
          <p:cNvSpPr/>
          <p:nvPr/>
        </p:nvSpPr>
        <p:spPr>
          <a:xfrm>
            <a:off x="6872101" y="4276991"/>
            <a:ext cx="134757" cy="134757"/>
          </a:xfrm>
          <a:prstGeom prst="rect">
            <a:avLst/>
          </a:prstGeom>
          <a:solidFill>
            <a:srgbClr val="194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2B5E22-D19D-824D-9DD6-542C70F923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D0588-5866-D648-B88F-F066D8F2B00C}"/>
              </a:ext>
            </a:extLst>
          </p:cNvPr>
          <p:cNvSpPr/>
          <p:nvPr/>
        </p:nvSpPr>
        <p:spPr>
          <a:xfrm>
            <a:off x="7327900" y="-8438"/>
            <a:ext cx="4864100" cy="6866437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164CD-CC51-2E4C-BB5E-77387D927CB6}"/>
              </a:ext>
            </a:extLst>
          </p:cNvPr>
          <p:cNvSpPr txBox="1"/>
          <p:nvPr/>
        </p:nvSpPr>
        <p:spPr>
          <a:xfrm>
            <a:off x="2156731" y="3044442"/>
            <a:ext cx="375518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Instituto de Medicina Legal y Ciencias Forenses</a:t>
            </a:r>
            <a:endParaRPr lang="en-ID" sz="13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  <a:p>
            <a: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</a:br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Llanos de Curundu, calle 4ta. Con Math</a:t>
            </a:r>
            <a: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</a:br>
            <a:endParaRPr lang="en-ID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  <a:p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524-7231</a:t>
            </a:r>
            <a: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/>
            </a:r>
            <a:br>
              <a:rPr lang="en-ID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  <a:p>
            <a:r>
              <a:rPr lang="en-ID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" pitchFamily="2" charset="77"/>
              </a:rPr>
              <a:t>info@imelcf.gob.pa</a:t>
            </a:r>
            <a:endParaRPr lang="en-ID" sz="1300" dirty="0">
              <a:solidFill>
                <a:schemeClr val="tx1">
                  <a:lumMod val="65000"/>
                  <a:lumOff val="35000"/>
                </a:schemeClr>
              </a:solidFill>
              <a:latin typeface="Nunito Sans" pitchFamily="2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98A58D-B8A7-E549-A798-CDF6CC651FD0}"/>
              </a:ext>
            </a:extLst>
          </p:cNvPr>
          <p:cNvSpPr/>
          <p:nvPr/>
        </p:nvSpPr>
        <p:spPr>
          <a:xfrm>
            <a:off x="1829483" y="3075793"/>
            <a:ext cx="167425" cy="167425"/>
          </a:xfrm>
          <a:prstGeom prst="ellipse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101215-8C2E-9144-949B-2EA764C48CE4}"/>
              </a:ext>
            </a:extLst>
          </p:cNvPr>
          <p:cNvSpPr/>
          <p:nvPr/>
        </p:nvSpPr>
        <p:spPr>
          <a:xfrm>
            <a:off x="1829483" y="3487917"/>
            <a:ext cx="167425" cy="16742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024BAB-5CAD-754B-8C7A-CA6127D4E850}"/>
              </a:ext>
            </a:extLst>
          </p:cNvPr>
          <p:cNvSpPr/>
          <p:nvPr/>
        </p:nvSpPr>
        <p:spPr>
          <a:xfrm>
            <a:off x="1829483" y="3899261"/>
            <a:ext cx="167425" cy="167425"/>
          </a:xfrm>
          <a:prstGeom prst="ellipse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5FB27A-E9D6-7F4F-8442-4A411369220D}"/>
              </a:ext>
            </a:extLst>
          </p:cNvPr>
          <p:cNvSpPr/>
          <p:nvPr/>
        </p:nvSpPr>
        <p:spPr>
          <a:xfrm>
            <a:off x="1829483" y="4318670"/>
            <a:ext cx="167425" cy="167425"/>
          </a:xfrm>
          <a:prstGeom prst="ellipse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B9662-0837-694C-B59F-42DF8417ADC9}"/>
              </a:ext>
            </a:extLst>
          </p:cNvPr>
          <p:cNvSpPr/>
          <p:nvPr/>
        </p:nvSpPr>
        <p:spPr>
          <a:xfrm>
            <a:off x="1" y="0"/>
            <a:ext cx="71269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C9BB8-962D-4A4E-A9D4-7B3D61C121F1}"/>
              </a:ext>
            </a:extLst>
          </p:cNvPr>
          <p:cNvSpPr txBox="1"/>
          <p:nvPr/>
        </p:nvSpPr>
        <p:spPr>
          <a:xfrm>
            <a:off x="7717941" y="5888504"/>
            <a:ext cx="2434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95000"/>
                  </a:schemeClr>
                </a:solidFill>
                <a:latin typeface="Montserrat ExtraBold" pitchFamily="2" charset="77"/>
              </a:rPr>
              <a:t>IMELCF.</a:t>
            </a:r>
            <a:endParaRPr lang="en-ID" sz="2400" b="1" dirty="0">
              <a:solidFill>
                <a:schemeClr val="bg1">
                  <a:lumMod val="95000"/>
                </a:schemeClr>
              </a:solidFill>
              <a:latin typeface="Montserrat ExtraBold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AA5F09-D02A-C84B-8B6C-0130FC2218DD}"/>
              </a:ext>
            </a:extLst>
          </p:cNvPr>
          <p:cNvSpPr/>
          <p:nvPr/>
        </p:nvSpPr>
        <p:spPr>
          <a:xfrm>
            <a:off x="10152530" y="5991589"/>
            <a:ext cx="255494" cy="25549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62E789-D483-634E-A594-2476CA70B5DA}"/>
              </a:ext>
            </a:extLst>
          </p:cNvPr>
          <p:cNvSpPr/>
          <p:nvPr/>
        </p:nvSpPr>
        <p:spPr>
          <a:xfrm>
            <a:off x="7058958" y="309282"/>
            <a:ext cx="968936" cy="53788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84A49C-D58C-944E-8655-EE668AE00C69}"/>
              </a:ext>
            </a:extLst>
          </p:cNvPr>
          <p:cNvSpPr/>
          <p:nvPr/>
        </p:nvSpPr>
        <p:spPr>
          <a:xfrm>
            <a:off x="11590243" y="4093224"/>
            <a:ext cx="601756" cy="53788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6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ECC464-46DA-F740-AF59-E580C79FC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A2236-081A-EA47-8F6E-96FF262F1A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rgbClr val="19416A"/>
              </a:gs>
              <a:gs pos="100000">
                <a:srgbClr val="0070C0">
                  <a:alpha val="4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094526-AA28-F24E-92C4-5B13A7A61660}"/>
              </a:ext>
            </a:extLst>
          </p:cNvPr>
          <p:cNvGrpSpPr/>
          <p:nvPr/>
        </p:nvGrpSpPr>
        <p:grpSpPr>
          <a:xfrm>
            <a:off x="3316249" y="3286043"/>
            <a:ext cx="5559535" cy="1354217"/>
            <a:chOff x="3316249" y="2284619"/>
            <a:chExt cx="5559535" cy="1354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2B2F49-6173-C244-9C46-D699372C3DA3}"/>
                </a:ext>
              </a:extLst>
            </p:cNvPr>
            <p:cNvSpPr txBox="1"/>
            <p:nvPr/>
          </p:nvSpPr>
          <p:spPr>
            <a:xfrm>
              <a:off x="4491238" y="2284619"/>
              <a:ext cx="3209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Montserrat ExtraBold" pitchFamily="2" charset="77"/>
                </a:rPr>
                <a:t>Gracias</a:t>
              </a:r>
              <a:endParaRPr lang="en-US" sz="6000" b="1" dirty="0">
                <a:solidFill>
                  <a:schemeClr val="bg1"/>
                </a:solidFill>
                <a:latin typeface="Montserrat ExtraBold" pitchFamily="2" charset="77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20D5E0-9CF8-3D46-B2C2-5E54E4474128}"/>
                </a:ext>
              </a:extLst>
            </p:cNvPr>
            <p:cNvSpPr txBox="1"/>
            <p:nvPr/>
          </p:nvSpPr>
          <p:spPr>
            <a:xfrm>
              <a:off x="3316249" y="3300282"/>
              <a:ext cx="5559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600" b="1" dirty="0" smtClean="0">
                  <a:solidFill>
                    <a:schemeClr val="bg1"/>
                  </a:solidFill>
                  <a:latin typeface="Nunito Sans SemiBold" pitchFamily="2" charset="77"/>
                </a:rPr>
                <a:t>“Ciencia y Tecnología al Servicio de la Verdad y la Justicia”</a:t>
              </a:r>
              <a:endParaRPr lang="en-ID" sz="4800" b="1" dirty="0">
                <a:solidFill>
                  <a:schemeClr val="bg1"/>
                </a:solidFill>
                <a:effectLst/>
                <a:latin typeface="Nunito Sans SemiBold" pitchFamily="2" charset="77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CD80E3B-AED4-C04C-972D-52D787C10188}"/>
              </a:ext>
            </a:extLst>
          </p:cNvPr>
          <p:cNvSpPr/>
          <p:nvPr/>
        </p:nvSpPr>
        <p:spPr>
          <a:xfrm>
            <a:off x="1102658" y="820271"/>
            <a:ext cx="1075764" cy="107576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AFF36E-98DB-D74A-9C60-E32ACCA0EDBB}"/>
              </a:ext>
            </a:extLst>
          </p:cNvPr>
          <p:cNvSpPr/>
          <p:nvPr/>
        </p:nvSpPr>
        <p:spPr>
          <a:xfrm>
            <a:off x="9950822" y="4787153"/>
            <a:ext cx="470647" cy="47064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6E23D-39C0-E344-B805-29DD42DC60FB}"/>
              </a:ext>
            </a:extLst>
          </p:cNvPr>
          <p:cNvSpPr/>
          <p:nvPr/>
        </p:nvSpPr>
        <p:spPr>
          <a:xfrm>
            <a:off x="9977715" y="1015249"/>
            <a:ext cx="961469" cy="961469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323513-C9F3-F845-92AF-78292DE75213}"/>
              </a:ext>
            </a:extLst>
          </p:cNvPr>
          <p:cNvSpPr/>
          <p:nvPr/>
        </p:nvSpPr>
        <p:spPr>
          <a:xfrm>
            <a:off x="2178421" y="5237629"/>
            <a:ext cx="766484" cy="766484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DA739-F8A0-AA4B-9462-F8144AE48238}"/>
              </a:ext>
            </a:extLst>
          </p:cNvPr>
          <p:cNvSpPr/>
          <p:nvPr/>
        </p:nvSpPr>
        <p:spPr>
          <a:xfrm>
            <a:off x="2062932" y="3705853"/>
            <a:ext cx="230979" cy="23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E6185-679C-804A-8973-C0EC949EEBD0}"/>
              </a:ext>
            </a:extLst>
          </p:cNvPr>
          <p:cNvSpPr/>
          <p:nvPr/>
        </p:nvSpPr>
        <p:spPr>
          <a:xfrm>
            <a:off x="6299944" y="5332948"/>
            <a:ext cx="230979" cy="23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16956-79AB-204A-87EB-9CB9FD29ACDD}"/>
              </a:ext>
            </a:extLst>
          </p:cNvPr>
          <p:cNvSpPr/>
          <p:nvPr/>
        </p:nvSpPr>
        <p:spPr>
          <a:xfrm>
            <a:off x="7435875" y="927839"/>
            <a:ext cx="230979" cy="23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48" y="1896430"/>
            <a:ext cx="1380711" cy="15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2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ECDDA3-7494-984B-BC09-869F4BC3F8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B0DEB-764C-2E43-9027-DE9A692806DA}"/>
              </a:ext>
            </a:extLst>
          </p:cNvPr>
          <p:cNvSpPr txBox="1"/>
          <p:nvPr/>
        </p:nvSpPr>
        <p:spPr>
          <a:xfrm>
            <a:off x="6832555" y="1498664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FD2A0-CBB6-AA47-AA24-F5870B34103A}"/>
              </a:ext>
            </a:extLst>
          </p:cNvPr>
          <p:cNvSpPr txBox="1"/>
          <p:nvPr/>
        </p:nvSpPr>
        <p:spPr>
          <a:xfrm>
            <a:off x="6832555" y="3191436"/>
            <a:ext cx="4028012" cy="216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  <a:b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</a:b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latin typeface="Nunito Sans" pitchFamily="2" charset="77"/>
            </a:endParaRPr>
          </a:p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8A730-81ED-EF4D-A6E3-5DE5DB12C885}"/>
              </a:ext>
            </a:extLst>
          </p:cNvPr>
          <p:cNvSpPr txBox="1"/>
          <p:nvPr/>
        </p:nvSpPr>
        <p:spPr>
          <a:xfrm>
            <a:off x="6832555" y="1806441"/>
            <a:ext cx="379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Montserrat ExtraBold" pitchFamily="2" charset="77"/>
              </a:rPr>
              <a:t>Títulos del IMELCF</a:t>
            </a:r>
            <a:r>
              <a:rPr lang="en-US" sz="32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US" sz="32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969E0A-C6AF-4A4D-BAA3-C78A204347F4}"/>
              </a:ext>
            </a:extLst>
          </p:cNvPr>
          <p:cNvCxnSpPr>
            <a:cxnSpLocks/>
          </p:cNvCxnSpPr>
          <p:nvPr/>
        </p:nvCxnSpPr>
        <p:spPr>
          <a:xfrm>
            <a:off x="513732" y="1640587"/>
            <a:ext cx="0" cy="962385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1B964BB-24F4-9F49-ADE9-0F23D29E5965}"/>
              </a:ext>
            </a:extLst>
          </p:cNvPr>
          <p:cNvSpPr txBox="1"/>
          <p:nvPr/>
        </p:nvSpPr>
        <p:spPr>
          <a:xfrm>
            <a:off x="313677" y="2780323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15386-AED1-E04C-AF17-461B99FBC6AC}"/>
              </a:ext>
            </a:extLst>
          </p:cNvPr>
          <p:cNvCxnSpPr>
            <a:cxnSpLocks/>
          </p:cNvCxnSpPr>
          <p:nvPr/>
        </p:nvCxnSpPr>
        <p:spPr>
          <a:xfrm>
            <a:off x="513732" y="4358387"/>
            <a:ext cx="0" cy="962385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75AFD99-B210-B248-9E4C-D53F110C3F9F}"/>
              </a:ext>
            </a:extLst>
          </p:cNvPr>
          <p:cNvSpPr/>
          <p:nvPr/>
        </p:nvSpPr>
        <p:spPr>
          <a:xfrm>
            <a:off x="990600" y="0"/>
            <a:ext cx="4749846" cy="995423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17313-66DF-6846-A24D-B40025F23D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10F69-AB5A-9846-BEEA-0B4D5A867563}"/>
              </a:ext>
            </a:extLst>
          </p:cNvPr>
          <p:cNvSpPr txBox="1"/>
          <p:nvPr/>
        </p:nvSpPr>
        <p:spPr>
          <a:xfrm>
            <a:off x="1003255" y="1790601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40D7E-9822-9F42-8070-B76AF766970A}"/>
              </a:ext>
            </a:extLst>
          </p:cNvPr>
          <p:cNvSpPr txBox="1"/>
          <p:nvPr/>
        </p:nvSpPr>
        <p:spPr>
          <a:xfrm>
            <a:off x="1003255" y="3354206"/>
            <a:ext cx="4208766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9A8D7-D88B-CF43-A804-A931246AC637}"/>
              </a:ext>
            </a:extLst>
          </p:cNvPr>
          <p:cNvSpPr txBox="1"/>
          <p:nvPr/>
        </p:nvSpPr>
        <p:spPr>
          <a:xfrm>
            <a:off x="1003255" y="2098378"/>
            <a:ext cx="4208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para diapositiva IMELCF</a:t>
            </a:r>
            <a:r>
              <a:rPr lang="en-ID" sz="28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ID" sz="28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5B2CA8-1BD8-8A43-BBC8-8CAE8A706AC1}"/>
              </a:ext>
            </a:extLst>
          </p:cNvPr>
          <p:cNvCxnSpPr>
            <a:cxnSpLocks/>
          </p:cNvCxnSpPr>
          <p:nvPr/>
        </p:nvCxnSpPr>
        <p:spPr>
          <a:xfrm>
            <a:off x="0" y="707317"/>
            <a:ext cx="833377" cy="0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9525E1-169A-7245-A7FA-DBCCC9C3B95B}"/>
              </a:ext>
            </a:extLst>
          </p:cNvPr>
          <p:cNvSpPr txBox="1"/>
          <p:nvPr/>
        </p:nvSpPr>
        <p:spPr>
          <a:xfrm>
            <a:off x="1003255" y="584207"/>
            <a:ext cx="1354858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9A7B4-0D11-8A48-907A-F0CB9BA29E4F}"/>
              </a:ext>
            </a:extLst>
          </p:cNvPr>
          <p:cNvSpPr/>
          <p:nvPr/>
        </p:nvSpPr>
        <p:spPr>
          <a:xfrm>
            <a:off x="1107679" y="5330289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9487A3-E7EA-6042-8C52-23B059C23FC0}"/>
              </a:ext>
            </a:extLst>
          </p:cNvPr>
          <p:cNvSpPr/>
          <p:nvPr/>
        </p:nvSpPr>
        <p:spPr>
          <a:xfrm>
            <a:off x="1314449" y="5330288"/>
            <a:ext cx="134757" cy="13475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56C12-57AA-624C-90C8-72B34589241B}"/>
              </a:ext>
            </a:extLst>
          </p:cNvPr>
          <p:cNvSpPr/>
          <p:nvPr/>
        </p:nvSpPr>
        <p:spPr>
          <a:xfrm>
            <a:off x="1521219" y="5330287"/>
            <a:ext cx="134757" cy="134757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4E68D-F4D1-114C-8845-A20DA312C977}"/>
              </a:ext>
            </a:extLst>
          </p:cNvPr>
          <p:cNvSpPr/>
          <p:nvPr/>
        </p:nvSpPr>
        <p:spPr>
          <a:xfrm>
            <a:off x="6327259" y="5730239"/>
            <a:ext cx="4208765" cy="405053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Nunito Sans SemiBold" pitchFamily="2" charset="77"/>
              </a:rPr>
              <a:t>Pie de foto para describer la misma</a:t>
            </a:r>
            <a:endParaRPr lang="en-US" sz="1200" b="1" dirty="0">
              <a:latin typeface="Nunito Sa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6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DC0AFA-09EC-1A42-A2C1-58E46EF78A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F9A0A-0AD7-414A-83A5-0B2AA8D7184C}"/>
              </a:ext>
            </a:extLst>
          </p:cNvPr>
          <p:cNvSpPr txBox="1"/>
          <p:nvPr/>
        </p:nvSpPr>
        <p:spPr>
          <a:xfrm>
            <a:off x="6999646" y="1879537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37E1C-E742-BC42-9CB0-10BE30F2DEBE}"/>
              </a:ext>
            </a:extLst>
          </p:cNvPr>
          <p:cNvSpPr txBox="1"/>
          <p:nvPr/>
        </p:nvSpPr>
        <p:spPr>
          <a:xfrm>
            <a:off x="6999646" y="3827186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604C2-74E6-0A41-BF35-D3EB9F16DE62}"/>
              </a:ext>
            </a:extLst>
          </p:cNvPr>
          <p:cNvSpPr txBox="1"/>
          <p:nvPr/>
        </p:nvSpPr>
        <p:spPr>
          <a:xfrm>
            <a:off x="6999646" y="2187314"/>
            <a:ext cx="4178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 smtClean="0">
                <a:latin typeface="Montserrat ExtraBold" pitchFamily="2" charset="77"/>
              </a:rPr>
              <a:t>Títulos para presentación IMELCF</a:t>
            </a:r>
            <a:r>
              <a:rPr lang="en-ID" sz="2800" b="1" dirty="0" smtClean="0">
                <a:solidFill>
                  <a:srgbClr val="BBA38A"/>
                </a:solidFill>
                <a:latin typeface="Montserrat ExtraBold" pitchFamily="2" charset="77"/>
              </a:rPr>
              <a:t>.</a:t>
            </a:r>
            <a:endParaRPr lang="en-ID" sz="2800" b="1" dirty="0">
              <a:solidFill>
                <a:srgbClr val="BBA38A"/>
              </a:solidFill>
              <a:latin typeface="Montserrat ExtraBold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A34E83-54C4-254F-9A43-11F7DC947836}"/>
              </a:ext>
            </a:extLst>
          </p:cNvPr>
          <p:cNvCxnSpPr>
            <a:cxnSpLocks/>
          </p:cNvCxnSpPr>
          <p:nvPr/>
        </p:nvCxnSpPr>
        <p:spPr>
          <a:xfrm>
            <a:off x="535014" y="431800"/>
            <a:ext cx="0" cy="1917829"/>
          </a:xfrm>
          <a:prstGeom prst="line">
            <a:avLst/>
          </a:prstGeom>
          <a:ln w="28575">
            <a:solidFill>
              <a:srgbClr val="183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43EA8E-71FF-3241-AD71-E9DC2899B245}"/>
              </a:ext>
            </a:extLst>
          </p:cNvPr>
          <p:cNvSpPr txBox="1"/>
          <p:nvPr/>
        </p:nvSpPr>
        <p:spPr>
          <a:xfrm>
            <a:off x="334959" y="2526980"/>
            <a:ext cx="400110" cy="14548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solidFill>
                  <a:srgbClr val="183153"/>
                </a:solidFill>
                <a:latin typeface="Nunito Sans" pitchFamily="2" charset="77"/>
              </a:rPr>
              <a:t>IMELCF.GOB.PA</a:t>
            </a:r>
            <a:endParaRPr lang="en-US" sz="14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76A58-27ED-A748-BC0C-E01DBFDE2020}"/>
              </a:ext>
            </a:extLst>
          </p:cNvPr>
          <p:cNvSpPr/>
          <p:nvPr/>
        </p:nvSpPr>
        <p:spPr>
          <a:xfrm>
            <a:off x="4667560" y="431801"/>
            <a:ext cx="601884" cy="586772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366" y="5347062"/>
            <a:ext cx="1083521" cy="12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42F656-1770-F840-816D-C55C8AA41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93FBE6-F113-A246-97E5-E39DE517A6A2}"/>
              </a:ext>
            </a:extLst>
          </p:cNvPr>
          <p:cNvSpPr/>
          <p:nvPr/>
        </p:nvSpPr>
        <p:spPr>
          <a:xfrm>
            <a:off x="7061199" y="0"/>
            <a:ext cx="4432297" cy="6858000"/>
          </a:xfrm>
          <a:prstGeom prst="rect">
            <a:avLst/>
          </a:prstGeom>
          <a:gradFill flip="none" rotWithShape="1">
            <a:gsLst>
              <a:gs pos="20000">
                <a:srgbClr val="19416A">
                  <a:alpha val="50000"/>
                </a:srgbClr>
              </a:gs>
              <a:gs pos="100000">
                <a:srgbClr val="0070C0">
                  <a:alpha val="1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5FD5A-9419-4C44-A4B2-B882EA5A3357}"/>
              </a:ext>
            </a:extLst>
          </p:cNvPr>
          <p:cNvSpPr txBox="1"/>
          <p:nvPr/>
        </p:nvSpPr>
        <p:spPr>
          <a:xfrm>
            <a:off x="1353482" y="3131072"/>
            <a:ext cx="4028012" cy="967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Aquí va el texto que describe la sección de temas del Instituto de Medicina Legal y Ciencias Forenses como una muestra del contenido.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942DF-D648-A345-B041-415AA4A930A4}"/>
              </a:ext>
            </a:extLst>
          </p:cNvPr>
          <p:cNvSpPr txBox="1"/>
          <p:nvPr/>
        </p:nvSpPr>
        <p:spPr>
          <a:xfrm>
            <a:off x="1353482" y="1971828"/>
            <a:ext cx="488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Montserrat ExtraBold" pitchFamily="2" charset="77"/>
              </a:rPr>
              <a:t>Títulos para presentación IMELCF</a:t>
            </a:r>
            <a:r>
              <a:rPr lang="en-ID" sz="2800" b="1" dirty="0">
                <a:solidFill>
                  <a:srgbClr val="BBA38A"/>
                </a:solidFill>
                <a:latin typeface="Montserrat ExtraBold" pitchFamily="2" charset="77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EC6500-F03E-C74D-9020-10B588B3CDC6}"/>
              </a:ext>
            </a:extLst>
          </p:cNvPr>
          <p:cNvCxnSpPr>
            <a:cxnSpLocks/>
          </p:cNvCxnSpPr>
          <p:nvPr/>
        </p:nvCxnSpPr>
        <p:spPr>
          <a:xfrm>
            <a:off x="535014" y="431800"/>
            <a:ext cx="0" cy="1540028"/>
          </a:xfrm>
          <a:prstGeom prst="line">
            <a:avLst/>
          </a:prstGeom>
          <a:ln w="28575">
            <a:solidFill>
              <a:srgbClr val="1941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040323-950C-E248-8778-4744EF8FE9F4}"/>
              </a:ext>
            </a:extLst>
          </p:cNvPr>
          <p:cNvSpPr txBox="1"/>
          <p:nvPr/>
        </p:nvSpPr>
        <p:spPr>
          <a:xfrm>
            <a:off x="347659" y="2166475"/>
            <a:ext cx="369332" cy="12625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>
                <a:solidFill>
                  <a:srgbClr val="19416A"/>
                </a:solidFill>
                <a:latin typeface="Nunito Sans" pitchFamily="2" charset="77"/>
              </a:rPr>
              <a:t>IMELCF.GOB.PA</a:t>
            </a:r>
            <a:endParaRPr lang="en-US" sz="1200" b="1" dirty="0">
              <a:solidFill>
                <a:srgbClr val="19416A"/>
              </a:solidFill>
              <a:latin typeface="Nunito Sans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EE97D-D78A-E646-B386-DFBF4B427A96}"/>
              </a:ext>
            </a:extLst>
          </p:cNvPr>
          <p:cNvSpPr/>
          <p:nvPr/>
        </p:nvSpPr>
        <p:spPr>
          <a:xfrm>
            <a:off x="10891612" y="-2"/>
            <a:ext cx="601884" cy="586772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31871-66AD-A344-957C-2C37CEBBAC81}"/>
              </a:ext>
            </a:extLst>
          </p:cNvPr>
          <p:cNvSpPr txBox="1"/>
          <p:nvPr/>
        </p:nvSpPr>
        <p:spPr>
          <a:xfrm>
            <a:off x="6096000" y="1114854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04898-C9DD-BC4C-8B86-CB9D8797046F}"/>
              </a:ext>
            </a:extLst>
          </p:cNvPr>
          <p:cNvSpPr txBox="1"/>
          <p:nvPr/>
        </p:nvSpPr>
        <p:spPr>
          <a:xfrm>
            <a:off x="6096000" y="1422631"/>
            <a:ext cx="3927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dirty="0">
                <a:latin typeface="Montserrat ExtraBold" pitchFamily="2" charset="77"/>
              </a:rPr>
              <a:t>Títulos para presentación IMELCF</a:t>
            </a:r>
            <a:r>
              <a:rPr lang="en-ID" sz="2800" b="1" dirty="0">
                <a:solidFill>
                  <a:srgbClr val="BBA38A"/>
                </a:solidFill>
                <a:latin typeface="Montserrat ExtraBold" pitchFamily="2" charset="7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A47D6-53D6-B54E-AB23-C09677E2AA26}"/>
              </a:ext>
            </a:extLst>
          </p:cNvPr>
          <p:cNvSpPr txBox="1"/>
          <p:nvPr/>
        </p:nvSpPr>
        <p:spPr>
          <a:xfrm>
            <a:off x="6985987" y="3200041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latin typeface="Nunito Sans" pitchFamily="2" charset="77"/>
              </a:rPr>
              <a:t>Lista de un tema</a:t>
            </a:r>
            <a:endParaRPr lang="en-ID" sz="4400" b="1" dirty="0">
              <a:effectLst/>
              <a:latin typeface="Nunito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5C4AC-E741-7D42-887A-5F8A9FA747F9}"/>
              </a:ext>
            </a:extLst>
          </p:cNvPr>
          <p:cNvSpPr txBox="1"/>
          <p:nvPr/>
        </p:nvSpPr>
        <p:spPr>
          <a:xfrm>
            <a:off x="6985987" y="3507818"/>
            <a:ext cx="1733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Pequeña descripción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7F04C-74DD-FA4C-AA5D-0D8CE1D41DCB}"/>
              </a:ext>
            </a:extLst>
          </p:cNvPr>
          <p:cNvSpPr txBox="1"/>
          <p:nvPr/>
        </p:nvSpPr>
        <p:spPr>
          <a:xfrm>
            <a:off x="6985987" y="410798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latin typeface="Nunito Sans" pitchFamily="2" charset="77"/>
              </a:rPr>
              <a:t>Lista de un tema</a:t>
            </a:r>
            <a:endParaRPr lang="en-ID" sz="4400" b="1" dirty="0"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58D04-4D9C-4041-B45D-B6056F24FC25}"/>
              </a:ext>
            </a:extLst>
          </p:cNvPr>
          <p:cNvSpPr txBox="1"/>
          <p:nvPr/>
        </p:nvSpPr>
        <p:spPr>
          <a:xfrm>
            <a:off x="6985987" y="4415760"/>
            <a:ext cx="1733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Pequeña descripción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ABB86-1AD7-0E40-8EEC-A046CCA88206}"/>
              </a:ext>
            </a:extLst>
          </p:cNvPr>
          <p:cNvSpPr txBox="1"/>
          <p:nvPr/>
        </p:nvSpPr>
        <p:spPr>
          <a:xfrm>
            <a:off x="6985987" y="5100017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latin typeface="Nunito Sans" pitchFamily="2" charset="77"/>
              </a:rPr>
              <a:t>Lista de un tema</a:t>
            </a:r>
            <a:endParaRPr lang="en-ID" sz="4400" b="1" dirty="0">
              <a:latin typeface="Nunito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2E0D5-D3DC-AE44-B120-A1245B93244B}"/>
              </a:ext>
            </a:extLst>
          </p:cNvPr>
          <p:cNvSpPr txBox="1"/>
          <p:nvPr/>
        </p:nvSpPr>
        <p:spPr>
          <a:xfrm>
            <a:off x="6985987" y="5407794"/>
            <a:ext cx="1733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Pequeña descripción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BC8E18-7DA2-3B46-AC84-D744C16EFC3F}"/>
              </a:ext>
            </a:extLst>
          </p:cNvPr>
          <p:cNvSpPr/>
          <p:nvPr/>
        </p:nvSpPr>
        <p:spPr>
          <a:xfrm>
            <a:off x="6096000" y="3136070"/>
            <a:ext cx="712142" cy="71214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E8FD3-7222-E14F-8B5B-C77758027AE5}"/>
              </a:ext>
            </a:extLst>
          </p:cNvPr>
          <p:cNvSpPr/>
          <p:nvPr/>
        </p:nvSpPr>
        <p:spPr>
          <a:xfrm>
            <a:off x="6096000" y="4082544"/>
            <a:ext cx="712142" cy="71214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EE8C2-C78E-1F46-A16D-83E771B5F2E0}"/>
              </a:ext>
            </a:extLst>
          </p:cNvPr>
          <p:cNvSpPr/>
          <p:nvPr/>
        </p:nvSpPr>
        <p:spPr>
          <a:xfrm>
            <a:off x="6096000" y="5029018"/>
            <a:ext cx="712142" cy="712142"/>
          </a:xfrm>
          <a:prstGeom prst="rect">
            <a:avLst/>
          </a:prstGeom>
          <a:solidFill>
            <a:srgbClr val="183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3021DB7-EA42-BF43-A9AB-47237DDD9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0118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0C7CA3-6342-3E4B-A551-A38C33510F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EE1CB2F-170A-E14E-9389-364349C697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B2313E4-3AE2-A145-AC36-6A611857D8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E8CB0-AF4C-DC49-8E52-86800CD33255}"/>
              </a:ext>
            </a:extLst>
          </p:cNvPr>
          <p:cNvSpPr txBox="1"/>
          <p:nvPr/>
        </p:nvSpPr>
        <p:spPr>
          <a:xfrm>
            <a:off x="5691080" y="692029"/>
            <a:ext cx="809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itchFamily="2" charset="77"/>
              </a:rPr>
              <a:t>IMELCF</a:t>
            </a:r>
            <a:endParaRPr lang="en-ID" sz="4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Nunito Sans SemiBol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1E06D-EF0D-474C-8A39-B763E1631068}"/>
              </a:ext>
            </a:extLst>
          </p:cNvPr>
          <p:cNvSpPr txBox="1"/>
          <p:nvPr/>
        </p:nvSpPr>
        <p:spPr>
          <a:xfrm>
            <a:off x="4060728" y="999806"/>
            <a:ext cx="4070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b="1" dirty="0">
                <a:latin typeface="Montserrat ExtraBold" pitchFamily="2" charset="77"/>
              </a:rPr>
              <a:t>Títulos para diapositiva IMELCF</a:t>
            </a:r>
            <a:r>
              <a:rPr lang="en-ID" sz="2800" b="1" dirty="0">
                <a:solidFill>
                  <a:srgbClr val="BBA38A"/>
                </a:solidFill>
                <a:latin typeface="Montserrat ExtraBold" pitchFamily="2" charset="7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B41C5-2484-CF47-ADF0-59CB69BE9825}"/>
              </a:ext>
            </a:extLst>
          </p:cNvPr>
          <p:cNvSpPr txBox="1"/>
          <p:nvPr/>
        </p:nvSpPr>
        <p:spPr>
          <a:xfrm>
            <a:off x="1344603" y="536575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 smtClean="0">
                <a:solidFill>
                  <a:srgbClr val="183153"/>
                </a:solidFill>
                <a:latin typeface="Nunito Sans" pitchFamily="2" charset="77"/>
              </a:rPr>
              <a:t>Título pequeño</a:t>
            </a:r>
            <a:endParaRPr lang="en-ID" sz="4400" b="1" dirty="0">
              <a:solidFill>
                <a:srgbClr val="183153"/>
              </a:solidFill>
              <a:effectLst/>
              <a:latin typeface="Nunito Sa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59E68-0ABC-ED4F-99E8-C853E791E131}"/>
              </a:ext>
            </a:extLst>
          </p:cNvPr>
          <p:cNvSpPr txBox="1"/>
          <p:nvPr/>
        </p:nvSpPr>
        <p:spPr>
          <a:xfrm>
            <a:off x="1344603" y="5673528"/>
            <a:ext cx="10583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Descripción</a:t>
            </a:r>
            <a:endParaRPr lang="en-ID" sz="1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Nunito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498BA-8C0D-2641-A00B-8C25CC077095}"/>
              </a:ext>
            </a:extLst>
          </p:cNvPr>
          <p:cNvSpPr txBox="1"/>
          <p:nvPr/>
        </p:nvSpPr>
        <p:spPr>
          <a:xfrm>
            <a:off x="5002203" y="536575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solidFill>
                  <a:srgbClr val="183153"/>
                </a:solidFill>
                <a:latin typeface="Nunito Sans" pitchFamily="2" charset="77"/>
              </a:rPr>
              <a:t>Título </a:t>
            </a:r>
            <a:r>
              <a:rPr lang="en-ID" sz="1400" b="1" dirty="0" smtClean="0">
                <a:solidFill>
                  <a:srgbClr val="183153"/>
                </a:solidFill>
                <a:latin typeface="Nunito Sans" pitchFamily="2" charset="77"/>
              </a:rPr>
              <a:t>pequeño</a:t>
            </a:r>
            <a:endParaRPr lang="en-ID" sz="4400" b="1" dirty="0">
              <a:effectLst/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59158-D424-0F4E-AA7D-E7CD259E1849}"/>
              </a:ext>
            </a:extLst>
          </p:cNvPr>
          <p:cNvSpPr txBox="1"/>
          <p:nvPr/>
        </p:nvSpPr>
        <p:spPr>
          <a:xfrm>
            <a:off x="5002203" y="5673528"/>
            <a:ext cx="22309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Descripción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23F7C-B6A8-ED46-9314-21A27B422ACA}"/>
              </a:ext>
            </a:extLst>
          </p:cNvPr>
          <p:cNvSpPr txBox="1"/>
          <p:nvPr/>
        </p:nvSpPr>
        <p:spPr>
          <a:xfrm>
            <a:off x="8659803" y="5365751"/>
            <a:ext cx="142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400" b="1" dirty="0">
                <a:solidFill>
                  <a:srgbClr val="183153"/>
                </a:solidFill>
                <a:latin typeface="Nunito Sans" pitchFamily="2" charset="77"/>
              </a:rPr>
              <a:t>Título </a:t>
            </a:r>
            <a:r>
              <a:rPr lang="en-ID" sz="1400" b="1" dirty="0" smtClean="0">
                <a:solidFill>
                  <a:srgbClr val="183153"/>
                </a:solidFill>
                <a:latin typeface="Nunito Sans" pitchFamily="2" charset="77"/>
              </a:rPr>
              <a:t>pequeño</a:t>
            </a:r>
            <a:endParaRPr lang="en-ID" sz="4400" b="1" dirty="0">
              <a:solidFill>
                <a:srgbClr val="183153"/>
              </a:solidFill>
              <a:latin typeface="Nunito Sans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BFE842-4A08-BF4B-BFBD-13FD052BD72D}"/>
              </a:ext>
            </a:extLst>
          </p:cNvPr>
          <p:cNvSpPr txBox="1"/>
          <p:nvPr/>
        </p:nvSpPr>
        <p:spPr>
          <a:xfrm>
            <a:off x="8659803" y="5673528"/>
            <a:ext cx="10583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77"/>
              </a:rPr>
              <a:t>Descripción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BEC62C-130A-3744-AFDC-F9CFD73638BE}"/>
              </a:ext>
            </a:extLst>
          </p:cNvPr>
          <p:cNvSpPr/>
          <p:nvPr/>
        </p:nvSpPr>
        <p:spPr>
          <a:xfrm>
            <a:off x="1089804" y="3082473"/>
            <a:ext cx="509597" cy="50959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unito Sans" pitchFamily="2" charset="77"/>
              </a:rPr>
              <a:t>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29986A-F43B-434A-9851-15F1CB2C6F97}"/>
              </a:ext>
            </a:extLst>
          </p:cNvPr>
          <p:cNvSpPr/>
          <p:nvPr/>
        </p:nvSpPr>
        <p:spPr>
          <a:xfrm>
            <a:off x="4747404" y="3082473"/>
            <a:ext cx="509597" cy="50959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Nunito Sans" pitchFamily="2" charset="77"/>
              </a:rPr>
              <a:t>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F92CEE-6692-6645-A605-BB07059F7792}"/>
              </a:ext>
            </a:extLst>
          </p:cNvPr>
          <p:cNvSpPr/>
          <p:nvPr/>
        </p:nvSpPr>
        <p:spPr>
          <a:xfrm>
            <a:off x="8405004" y="3082473"/>
            <a:ext cx="509597" cy="509597"/>
          </a:xfrm>
          <a:prstGeom prst="rect">
            <a:avLst/>
          </a:prstGeom>
          <a:solidFill>
            <a:srgbClr val="BBA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Nunito Sans" pitchFamily="2" charset="77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6293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8182</TotalTime>
  <Words>718</Words>
  <Application>Microsoft Office PowerPoint</Application>
  <PresentationFormat>Panorámica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Calibri</vt:lpstr>
      <vt:lpstr>Montserrat ExtraBold</vt:lpstr>
      <vt:lpstr>Nunito Sans</vt:lpstr>
      <vt:lpstr>Nunito Sans SemiBold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IMELCF PowerPoint Presentación</dc:title>
  <dc:creator>Webmaster IMELCF</dc:creator>
  <cp:lastModifiedBy>Webmaster IMELCF</cp:lastModifiedBy>
  <cp:revision>291</cp:revision>
  <dcterms:created xsi:type="dcterms:W3CDTF">2020-11-10T22:08:11Z</dcterms:created>
  <dcterms:modified xsi:type="dcterms:W3CDTF">2022-05-27T13:35:50Z</dcterms:modified>
</cp:coreProperties>
</file>